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72" r:id="rId6"/>
    <p:sldMasterId id="2147483680" r:id="rId7"/>
    <p:sldMasterId id="2147483656" r:id="rId8"/>
    <p:sldMasterId id="2147483688" r:id="rId9"/>
    <p:sldMasterId id="2147483712" r:id="rId10"/>
    <p:sldMasterId id="2147483720" r:id="rId11"/>
    <p:sldMasterId id="2147483696" r:id="rId12"/>
    <p:sldMasterId id="2147483704" r:id="rId13"/>
  </p:sldMasterIdLst>
  <p:notesMasterIdLst>
    <p:notesMasterId r:id="rId25"/>
  </p:notesMasterIdLst>
  <p:sldIdLst>
    <p:sldId id="256" r:id="rId14"/>
    <p:sldId id="299" r:id="rId15"/>
    <p:sldId id="568" r:id="rId16"/>
    <p:sldId id="570" r:id="rId17"/>
    <p:sldId id="572" r:id="rId18"/>
    <p:sldId id="578" r:id="rId19"/>
    <p:sldId id="579" r:id="rId20"/>
    <p:sldId id="581" r:id="rId21"/>
    <p:sldId id="580" r:id="rId22"/>
    <p:sldId id="582"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2929"/>
    <a:srgbClr val="EF4D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B4170-F0D7-49E4-B452-026F64ABD569}" v="754" dt="2023-04-29T09:11:42.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77292" autoAdjust="0"/>
  </p:normalViewPr>
  <p:slideViewPr>
    <p:cSldViewPr snapToGrid="0">
      <p:cViewPr varScale="1">
        <p:scale>
          <a:sx n="49" d="100"/>
          <a:sy n="49" d="100"/>
        </p:scale>
        <p:origin x="126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tis Gray" userId="63289084b1681fc9" providerId="LiveId" clId="{A33B4170-F0D7-49E4-B452-026F64ABD569}"/>
    <pc:docChg chg="undo custSel addSld delSld modSld sldOrd">
      <pc:chgData name="Kurtis Gray" userId="63289084b1681fc9" providerId="LiveId" clId="{A33B4170-F0D7-49E4-B452-026F64ABD569}" dt="2023-04-29T09:24:50.660" v="2207" actId="14100"/>
      <pc:docMkLst>
        <pc:docMk/>
      </pc:docMkLst>
      <pc:sldChg chg="addSp modSp mod">
        <pc:chgData name="Kurtis Gray" userId="63289084b1681fc9" providerId="LiveId" clId="{A33B4170-F0D7-49E4-B452-026F64ABD569}" dt="2023-04-29T09:02:54.842" v="1185" actId="1076"/>
        <pc:sldMkLst>
          <pc:docMk/>
          <pc:sldMk cId="3758556256" sldId="256"/>
        </pc:sldMkLst>
        <pc:spChg chg="mod">
          <ac:chgData name="Kurtis Gray" userId="63289084b1681fc9" providerId="LiveId" clId="{A33B4170-F0D7-49E4-B452-026F64ABD569}" dt="2023-04-29T08:53:28.374" v="15" actId="255"/>
          <ac:spMkLst>
            <pc:docMk/>
            <pc:sldMk cId="3758556256" sldId="256"/>
            <ac:spMk id="2" creationId="{ACF81EAD-F43E-4F4A-8097-44AD8EF4E692}"/>
          </ac:spMkLst>
        </pc:spChg>
        <pc:spChg chg="mod">
          <ac:chgData name="Kurtis Gray" userId="63289084b1681fc9" providerId="LiveId" clId="{A33B4170-F0D7-49E4-B452-026F64ABD569}" dt="2023-04-29T08:51:37.465" v="10" actId="20577"/>
          <ac:spMkLst>
            <pc:docMk/>
            <pc:sldMk cId="3758556256" sldId="256"/>
            <ac:spMk id="3" creationId="{05FDBC76-1C8F-443A-906B-5EF432F9EFAA}"/>
          </ac:spMkLst>
        </pc:spChg>
        <pc:picChg chg="add mod">
          <ac:chgData name="Kurtis Gray" userId="63289084b1681fc9" providerId="LiveId" clId="{A33B4170-F0D7-49E4-B452-026F64ABD569}" dt="2023-04-29T09:02:54.842" v="1185" actId="1076"/>
          <ac:picMkLst>
            <pc:docMk/>
            <pc:sldMk cId="3758556256" sldId="256"/>
            <ac:picMk id="1026" creationId="{3F99C388-0CDB-CFF1-822A-B73B8A369A0F}"/>
          </ac:picMkLst>
        </pc:picChg>
      </pc:sldChg>
      <pc:sldChg chg="del">
        <pc:chgData name="Kurtis Gray" userId="63289084b1681fc9" providerId="LiveId" clId="{A33B4170-F0D7-49E4-B452-026F64ABD569}" dt="2023-04-29T08:58:01.786" v="326" actId="2696"/>
        <pc:sldMkLst>
          <pc:docMk/>
          <pc:sldMk cId="1708342119" sldId="257"/>
        </pc:sldMkLst>
      </pc:sldChg>
      <pc:sldChg chg="del">
        <pc:chgData name="Kurtis Gray" userId="63289084b1681fc9" providerId="LiveId" clId="{A33B4170-F0D7-49E4-B452-026F64ABD569}" dt="2023-04-29T08:57:59.036" v="325" actId="2696"/>
        <pc:sldMkLst>
          <pc:docMk/>
          <pc:sldMk cId="2599449167" sldId="551"/>
        </pc:sldMkLst>
      </pc:sldChg>
      <pc:sldChg chg="modSp mod">
        <pc:chgData name="Kurtis Gray" userId="63289084b1681fc9" providerId="LiveId" clId="{A33B4170-F0D7-49E4-B452-026F64ABD569}" dt="2023-04-29T09:06:33.150" v="1404" actId="114"/>
        <pc:sldMkLst>
          <pc:docMk/>
          <pc:sldMk cId="2228630590" sldId="568"/>
        </pc:sldMkLst>
        <pc:spChg chg="mod">
          <ac:chgData name="Kurtis Gray" userId="63289084b1681fc9" providerId="LiveId" clId="{A33B4170-F0D7-49E4-B452-026F64ABD569}" dt="2023-04-29T08:57:42.079" v="323" actId="20577"/>
          <ac:spMkLst>
            <pc:docMk/>
            <pc:sldMk cId="2228630590" sldId="568"/>
            <ac:spMk id="2" creationId="{04F1476A-7367-4D52-9E0B-453B43E90422}"/>
          </ac:spMkLst>
        </pc:spChg>
        <pc:graphicFrameChg chg="mod modGraphic">
          <ac:chgData name="Kurtis Gray" userId="63289084b1681fc9" providerId="LiveId" clId="{A33B4170-F0D7-49E4-B452-026F64ABD569}" dt="2023-04-29T09:06:33.150" v="1404" actId="114"/>
          <ac:graphicFrameMkLst>
            <pc:docMk/>
            <pc:sldMk cId="2228630590" sldId="568"/>
            <ac:graphicFrameMk id="7" creationId="{E4757D42-5AEE-42E4-B1A6-5BDF92A91981}"/>
          </ac:graphicFrameMkLst>
        </pc:graphicFrameChg>
      </pc:sldChg>
      <pc:sldChg chg="del">
        <pc:chgData name="Kurtis Gray" userId="63289084b1681fc9" providerId="LiveId" clId="{A33B4170-F0D7-49E4-B452-026F64ABD569}" dt="2023-04-29T08:58:03.316" v="327" actId="47"/>
        <pc:sldMkLst>
          <pc:docMk/>
          <pc:sldMk cId="2071874747" sldId="569"/>
        </pc:sldMkLst>
      </pc:sldChg>
      <pc:sldChg chg="modSp mod">
        <pc:chgData name="Kurtis Gray" userId="63289084b1681fc9" providerId="LiveId" clId="{A33B4170-F0D7-49E4-B452-026F64ABD569}" dt="2023-04-29T09:16:32.717" v="2095" actId="20577"/>
        <pc:sldMkLst>
          <pc:docMk/>
          <pc:sldMk cId="4211258231" sldId="570"/>
        </pc:sldMkLst>
        <pc:spChg chg="mod">
          <ac:chgData name="Kurtis Gray" userId="63289084b1681fc9" providerId="LiveId" clId="{A33B4170-F0D7-49E4-B452-026F64ABD569}" dt="2023-04-29T08:58:26.594" v="374" actId="20577"/>
          <ac:spMkLst>
            <pc:docMk/>
            <pc:sldMk cId="4211258231" sldId="570"/>
            <ac:spMk id="2" creationId="{1E8D0C39-4CC1-E0A6-C992-64DD4D81A856}"/>
          </ac:spMkLst>
        </pc:spChg>
        <pc:spChg chg="mod">
          <ac:chgData name="Kurtis Gray" userId="63289084b1681fc9" providerId="LiveId" clId="{A33B4170-F0D7-49E4-B452-026F64ABD569}" dt="2023-04-29T09:16:32.717" v="2095" actId="20577"/>
          <ac:spMkLst>
            <pc:docMk/>
            <pc:sldMk cId="4211258231" sldId="570"/>
            <ac:spMk id="3" creationId="{1321C5BC-509E-9DE4-828D-4BDC19EC9CF9}"/>
          </ac:spMkLst>
        </pc:spChg>
      </pc:sldChg>
      <pc:sldChg chg="modSp del mod">
        <pc:chgData name="Kurtis Gray" userId="63289084b1681fc9" providerId="LiveId" clId="{A33B4170-F0D7-49E4-B452-026F64ABD569}" dt="2023-04-29T08:58:19.591" v="350" actId="47"/>
        <pc:sldMkLst>
          <pc:docMk/>
          <pc:sldMk cId="3310457058" sldId="571"/>
        </pc:sldMkLst>
        <pc:spChg chg="mod">
          <ac:chgData name="Kurtis Gray" userId="63289084b1681fc9" providerId="LiveId" clId="{A33B4170-F0D7-49E4-B452-026F64ABD569}" dt="2023-04-29T08:58:16.355" v="349" actId="20577"/>
          <ac:spMkLst>
            <pc:docMk/>
            <pc:sldMk cId="3310457058" sldId="571"/>
            <ac:spMk id="2" creationId="{19380539-320A-9FFD-44CB-2B8540CEBC9C}"/>
          </ac:spMkLst>
        </pc:spChg>
      </pc:sldChg>
      <pc:sldChg chg="modSp mod">
        <pc:chgData name="Kurtis Gray" userId="63289084b1681fc9" providerId="LiveId" clId="{A33B4170-F0D7-49E4-B452-026F64ABD569}" dt="2023-04-29T09:02:17.284" v="1181" actId="403"/>
        <pc:sldMkLst>
          <pc:docMk/>
          <pc:sldMk cId="76978276" sldId="572"/>
        </pc:sldMkLst>
        <pc:spChg chg="mod">
          <ac:chgData name="Kurtis Gray" userId="63289084b1681fc9" providerId="LiveId" clId="{A33B4170-F0D7-49E4-B452-026F64ABD569}" dt="2023-04-29T09:00:36.354" v="840" actId="20577"/>
          <ac:spMkLst>
            <pc:docMk/>
            <pc:sldMk cId="76978276" sldId="572"/>
            <ac:spMk id="2" creationId="{1E8D0C39-4CC1-E0A6-C992-64DD4D81A856}"/>
          </ac:spMkLst>
        </pc:spChg>
        <pc:spChg chg="mod">
          <ac:chgData name="Kurtis Gray" userId="63289084b1681fc9" providerId="LiveId" clId="{A33B4170-F0D7-49E4-B452-026F64ABD569}" dt="2023-04-29T09:02:17.284" v="1181" actId="403"/>
          <ac:spMkLst>
            <pc:docMk/>
            <pc:sldMk cId="76978276" sldId="572"/>
            <ac:spMk id="3" creationId="{1321C5BC-509E-9DE4-828D-4BDC19EC9CF9}"/>
          </ac:spMkLst>
        </pc:spChg>
      </pc:sldChg>
      <pc:sldChg chg="del">
        <pc:chgData name="Kurtis Gray" userId="63289084b1681fc9" providerId="LiveId" clId="{A33B4170-F0D7-49E4-B452-026F64ABD569}" dt="2023-04-29T09:02:21.907" v="1182" actId="2696"/>
        <pc:sldMkLst>
          <pc:docMk/>
          <pc:sldMk cId="1595348455" sldId="573"/>
        </pc:sldMkLst>
      </pc:sldChg>
      <pc:sldChg chg="del">
        <pc:chgData name="Kurtis Gray" userId="63289084b1681fc9" providerId="LiveId" clId="{A33B4170-F0D7-49E4-B452-026F64ABD569}" dt="2023-04-29T09:11:54.751" v="2027" actId="47"/>
        <pc:sldMkLst>
          <pc:docMk/>
          <pc:sldMk cId="63589108" sldId="574"/>
        </pc:sldMkLst>
      </pc:sldChg>
      <pc:sldChg chg="del">
        <pc:chgData name="Kurtis Gray" userId="63289084b1681fc9" providerId="LiveId" clId="{A33B4170-F0D7-49E4-B452-026F64ABD569}" dt="2023-04-29T09:02:27.363" v="1183" actId="47"/>
        <pc:sldMkLst>
          <pc:docMk/>
          <pc:sldMk cId="622508378" sldId="576"/>
        </pc:sldMkLst>
      </pc:sldChg>
      <pc:sldChg chg="modSp mod ord">
        <pc:chgData name="Kurtis Gray" userId="63289084b1681fc9" providerId="LiveId" clId="{A33B4170-F0D7-49E4-B452-026F64ABD569}" dt="2023-04-29T09:17:20.001" v="2097"/>
        <pc:sldMkLst>
          <pc:docMk/>
          <pc:sldMk cId="3952613895" sldId="578"/>
        </pc:sldMkLst>
        <pc:spChg chg="mod">
          <ac:chgData name="Kurtis Gray" userId="63289084b1681fc9" providerId="LiveId" clId="{A33B4170-F0D7-49E4-B452-026F64ABD569}" dt="2023-04-29T09:09:09.260" v="1548" actId="20577"/>
          <ac:spMkLst>
            <pc:docMk/>
            <pc:sldMk cId="3952613895" sldId="578"/>
            <ac:spMk id="2" creationId="{19380539-320A-9FFD-44CB-2B8540CEBC9C}"/>
          </ac:spMkLst>
        </pc:spChg>
        <pc:graphicFrameChg chg="mod">
          <ac:chgData name="Kurtis Gray" userId="63289084b1681fc9" providerId="LiveId" clId="{A33B4170-F0D7-49E4-B452-026F64ABD569}" dt="2023-04-29T09:11:42.206" v="2021" actId="20577"/>
          <ac:graphicFrameMkLst>
            <pc:docMk/>
            <pc:sldMk cId="3952613895" sldId="578"/>
            <ac:graphicFrameMk id="4" creationId="{D997F8CD-2C4F-E415-781B-5BB21A5EF6C5}"/>
          </ac:graphicFrameMkLst>
        </pc:graphicFrameChg>
      </pc:sldChg>
      <pc:sldChg chg="modSp add mod">
        <pc:chgData name="Kurtis Gray" userId="63289084b1681fc9" providerId="LiveId" clId="{A33B4170-F0D7-49E4-B452-026F64ABD569}" dt="2023-04-29T09:15:02.248" v="2093" actId="5793"/>
        <pc:sldMkLst>
          <pc:docMk/>
          <pc:sldMk cId="1213673028" sldId="579"/>
        </pc:sldMkLst>
        <pc:spChg chg="mod">
          <ac:chgData name="Kurtis Gray" userId="63289084b1681fc9" providerId="LiveId" clId="{A33B4170-F0D7-49E4-B452-026F64ABD569}" dt="2023-04-29T09:15:02.248" v="2093" actId="5793"/>
          <ac:spMkLst>
            <pc:docMk/>
            <pc:sldMk cId="1213673028" sldId="579"/>
            <ac:spMk id="3" creationId="{1321C5BC-509E-9DE4-828D-4BDC19EC9CF9}"/>
          </ac:spMkLst>
        </pc:spChg>
      </pc:sldChg>
      <pc:sldChg chg="addSp delSp modSp add mod ord">
        <pc:chgData name="Kurtis Gray" userId="63289084b1681fc9" providerId="LiveId" clId="{A33B4170-F0D7-49E4-B452-026F64ABD569}" dt="2023-04-29T09:23:23.813" v="2138" actId="20577"/>
        <pc:sldMkLst>
          <pc:docMk/>
          <pc:sldMk cId="179250313" sldId="580"/>
        </pc:sldMkLst>
        <pc:spChg chg="mod">
          <ac:chgData name="Kurtis Gray" userId="63289084b1681fc9" providerId="LiveId" clId="{A33B4170-F0D7-49E4-B452-026F64ABD569}" dt="2023-04-29T09:23:23.813" v="2138" actId="20577"/>
          <ac:spMkLst>
            <pc:docMk/>
            <pc:sldMk cId="179250313" sldId="580"/>
            <ac:spMk id="2" creationId="{1E8D0C39-4CC1-E0A6-C992-64DD4D81A856}"/>
          </ac:spMkLst>
        </pc:spChg>
        <pc:spChg chg="del mod">
          <ac:chgData name="Kurtis Gray" userId="63289084b1681fc9" providerId="LiveId" clId="{A33B4170-F0D7-49E4-B452-026F64ABD569}" dt="2023-04-29T09:13:20.446" v="2029" actId="478"/>
          <ac:spMkLst>
            <pc:docMk/>
            <pc:sldMk cId="179250313" sldId="580"/>
            <ac:spMk id="3" creationId="{1321C5BC-509E-9DE4-828D-4BDC19EC9CF9}"/>
          </ac:spMkLst>
        </pc:spChg>
        <pc:picChg chg="add mod">
          <ac:chgData name="Kurtis Gray" userId="63289084b1681fc9" providerId="LiveId" clId="{A33B4170-F0D7-49E4-B452-026F64ABD569}" dt="2023-04-29T09:14:36.269" v="2046" actId="1076"/>
          <ac:picMkLst>
            <pc:docMk/>
            <pc:sldMk cId="179250313" sldId="580"/>
            <ac:picMk id="5" creationId="{2A450783-857F-AA14-F761-9E543B43DF03}"/>
          </ac:picMkLst>
        </pc:picChg>
      </pc:sldChg>
      <pc:sldChg chg="addSp delSp modSp new mod">
        <pc:chgData name="Kurtis Gray" userId="63289084b1681fc9" providerId="LiveId" clId="{A33B4170-F0D7-49E4-B452-026F64ABD569}" dt="2023-04-29T09:23:17.377" v="2125" actId="1076"/>
        <pc:sldMkLst>
          <pc:docMk/>
          <pc:sldMk cId="1796273706" sldId="581"/>
        </pc:sldMkLst>
        <pc:spChg chg="mod">
          <ac:chgData name="Kurtis Gray" userId="63289084b1681fc9" providerId="LiveId" clId="{A33B4170-F0D7-49E4-B452-026F64ABD569}" dt="2023-04-29T09:22:49.464" v="2120" actId="20577"/>
          <ac:spMkLst>
            <pc:docMk/>
            <pc:sldMk cId="1796273706" sldId="581"/>
            <ac:spMk id="2" creationId="{70928E39-80AE-E7DD-EC5B-515EF18BCD31}"/>
          </ac:spMkLst>
        </pc:spChg>
        <pc:spChg chg="del">
          <ac:chgData name="Kurtis Gray" userId="63289084b1681fc9" providerId="LiveId" clId="{A33B4170-F0D7-49E4-B452-026F64ABD569}" dt="2023-04-29T09:23:14.076" v="2124" actId="478"/>
          <ac:spMkLst>
            <pc:docMk/>
            <pc:sldMk cId="1796273706" sldId="581"/>
            <ac:spMk id="3" creationId="{1621D4B7-D667-7F75-BB8E-82A76413C67E}"/>
          </ac:spMkLst>
        </pc:spChg>
        <pc:picChg chg="add mod">
          <ac:chgData name="Kurtis Gray" userId="63289084b1681fc9" providerId="LiveId" clId="{A33B4170-F0D7-49E4-B452-026F64ABD569}" dt="2023-04-29T09:23:17.377" v="2125" actId="1076"/>
          <ac:picMkLst>
            <pc:docMk/>
            <pc:sldMk cId="1796273706" sldId="581"/>
            <ac:picMk id="5" creationId="{9864D16C-22E3-3CB5-4586-A563A720B363}"/>
          </ac:picMkLst>
        </pc:picChg>
      </pc:sldChg>
      <pc:sldChg chg="addSp delSp modSp new mod">
        <pc:chgData name="Kurtis Gray" userId="63289084b1681fc9" providerId="LiveId" clId="{A33B4170-F0D7-49E4-B452-026F64ABD569}" dt="2023-04-29T09:24:50.660" v="2207" actId="14100"/>
        <pc:sldMkLst>
          <pc:docMk/>
          <pc:sldMk cId="3793922402" sldId="582"/>
        </pc:sldMkLst>
        <pc:spChg chg="mod">
          <ac:chgData name="Kurtis Gray" userId="63289084b1681fc9" providerId="LiveId" clId="{A33B4170-F0D7-49E4-B452-026F64ABD569}" dt="2023-04-29T09:23:52.844" v="2197" actId="20577"/>
          <ac:spMkLst>
            <pc:docMk/>
            <pc:sldMk cId="3793922402" sldId="582"/>
            <ac:spMk id="2" creationId="{5600A763-850B-EC3F-3452-BDB007AB2D24}"/>
          </ac:spMkLst>
        </pc:spChg>
        <pc:spChg chg="del">
          <ac:chgData name="Kurtis Gray" userId="63289084b1681fc9" providerId="LiveId" clId="{A33B4170-F0D7-49E4-B452-026F64ABD569}" dt="2023-04-29T09:24:11.040" v="2198" actId="478"/>
          <ac:spMkLst>
            <pc:docMk/>
            <pc:sldMk cId="3793922402" sldId="582"/>
            <ac:spMk id="3" creationId="{C5EE74C3-CD6F-6DE0-3FEE-85DDE0FBCB91}"/>
          </ac:spMkLst>
        </pc:spChg>
        <pc:picChg chg="add mod">
          <ac:chgData name="Kurtis Gray" userId="63289084b1681fc9" providerId="LiveId" clId="{A33B4170-F0D7-49E4-B452-026F64ABD569}" dt="2023-04-29T09:24:14.109" v="2200" actId="1076"/>
          <ac:picMkLst>
            <pc:docMk/>
            <pc:sldMk cId="3793922402" sldId="582"/>
            <ac:picMk id="5" creationId="{CDE1EDB9-ABF5-EB1D-28C7-452AA6FEFD8F}"/>
          </ac:picMkLst>
        </pc:picChg>
        <pc:picChg chg="add mod">
          <ac:chgData name="Kurtis Gray" userId="63289084b1681fc9" providerId="LiveId" clId="{A33B4170-F0D7-49E4-B452-026F64ABD569}" dt="2023-04-29T09:24:50.660" v="2207" actId="14100"/>
          <ac:picMkLst>
            <pc:docMk/>
            <pc:sldMk cId="3793922402" sldId="582"/>
            <ac:picMk id="7" creationId="{0AD3F3CA-EE49-A1C4-A137-8780918100BB}"/>
          </ac:picMkLst>
        </pc:picChg>
      </pc:sldChg>
      <pc:sldMasterChg chg="delSldLayout">
        <pc:chgData name="Kurtis Gray" userId="63289084b1681fc9" providerId="LiveId" clId="{A33B4170-F0D7-49E4-B452-026F64ABD569}" dt="2023-04-29T08:57:59.036" v="325" actId="2696"/>
        <pc:sldMasterMkLst>
          <pc:docMk/>
          <pc:sldMasterMk cId="3142460832" sldId="2147483648"/>
        </pc:sldMasterMkLst>
        <pc:sldLayoutChg chg="del">
          <pc:chgData name="Kurtis Gray" userId="63289084b1681fc9" providerId="LiveId" clId="{A33B4170-F0D7-49E4-B452-026F64ABD569}" dt="2023-04-29T08:57:59.036" v="325" actId="2696"/>
          <pc:sldLayoutMkLst>
            <pc:docMk/>
            <pc:sldMasterMk cId="3142460832" sldId="2147483648"/>
            <pc:sldLayoutMk cId="1408655955" sldId="214748372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44E4C2-C999-4860-942A-739B92F0B7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13C83831-C428-475B-B7BE-CDBDA91FCAB9}">
      <dgm:prSet phldrT="[Text]" custT="1"/>
      <dgm:spPr>
        <a:solidFill>
          <a:srgbClr val="00BFB0"/>
        </a:solidFill>
      </dgm:spPr>
      <dgm:t>
        <a:bodyPr/>
        <a:lstStyle/>
        <a:p>
          <a:r>
            <a:rPr lang="en-US" sz="2400" b="1" dirty="0"/>
            <a:t>“2020 data showed that respondents who reported being members of rural clubs were </a:t>
          </a:r>
          <a:r>
            <a:rPr lang="en-US" sz="2400" b="1" i="1" u="sng" dirty="0"/>
            <a:t>3.6 times </a:t>
          </a:r>
          <a:r>
            <a:rPr lang="en-US" sz="2400" b="1" dirty="0"/>
            <a:t>more likely to express a preference to practice outside of capital cities than those who were not members”. </a:t>
          </a:r>
          <a:endParaRPr lang="en-AU" sz="2400" b="1" dirty="0"/>
        </a:p>
      </dgm:t>
    </dgm:pt>
    <dgm:pt modelId="{8177CD68-929F-4D2D-9D9A-ECD3644907F7}" type="parTrans" cxnId="{7989E702-6A5E-48D3-AC8D-CC9D3406975C}">
      <dgm:prSet/>
      <dgm:spPr/>
      <dgm:t>
        <a:bodyPr/>
        <a:lstStyle/>
        <a:p>
          <a:endParaRPr lang="en-AU"/>
        </a:p>
      </dgm:t>
    </dgm:pt>
    <dgm:pt modelId="{33FBE33C-4C8A-4D18-81C3-6E2B21D99421}" type="sibTrans" cxnId="{7989E702-6A5E-48D3-AC8D-CC9D3406975C}">
      <dgm:prSet/>
      <dgm:spPr/>
      <dgm:t>
        <a:bodyPr/>
        <a:lstStyle/>
        <a:p>
          <a:endParaRPr lang="en-AU"/>
        </a:p>
      </dgm:t>
    </dgm:pt>
    <dgm:pt modelId="{213995F4-B696-4B32-92E0-D9CA239F444E}">
      <dgm:prSet phldrT="[Text]" custT="1"/>
      <dgm:spPr>
        <a:solidFill>
          <a:srgbClr val="F1B434"/>
        </a:solidFill>
      </dgm:spPr>
      <dgm:t>
        <a:bodyPr/>
        <a:lstStyle/>
        <a:p>
          <a:r>
            <a:rPr lang="en-US" sz="2400" b="1" dirty="0"/>
            <a:t>“2021 data showed that respondents who reported being members of rural clubs were </a:t>
          </a:r>
          <a:r>
            <a:rPr lang="en-US" sz="2400" b="1" i="1" u="sng" dirty="0"/>
            <a:t>4.4 times </a:t>
          </a:r>
          <a:r>
            <a:rPr lang="en-US" sz="2400" b="1" dirty="0"/>
            <a:t>more likely to express a preference to practice outside of capital cities than those who were not members”.</a:t>
          </a:r>
          <a:endParaRPr lang="en-AU" sz="2400" b="1" dirty="0"/>
        </a:p>
      </dgm:t>
    </dgm:pt>
    <dgm:pt modelId="{01C4CE97-4476-4409-8BD9-0E6D98881103}" type="parTrans" cxnId="{1724FEB8-753E-481C-BA96-32DF9FD467D6}">
      <dgm:prSet/>
      <dgm:spPr/>
      <dgm:t>
        <a:bodyPr/>
        <a:lstStyle/>
        <a:p>
          <a:endParaRPr lang="en-AU"/>
        </a:p>
      </dgm:t>
    </dgm:pt>
    <dgm:pt modelId="{C631CDB2-71E3-4E8E-A7FA-6A7C6149F01B}" type="sibTrans" cxnId="{1724FEB8-753E-481C-BA96-32DF9FD467D6}">
      <dgm:prSet/>
      <dgm:spPr/>
      <dgm:t>
        <a:bodyPr/>
        <a:lstStyle/>
        <a:p>
          <a:endParaRPr lang="en-AU"/>
        </a:p>
      </dgm:t>
    </dgm:pt>
    <dgm:pt modelId="{58173D62-0A13-4C2E-9126-20EB8570B043}" type="pres">
      <dgm:prSet presAssocID="{9444E4C2-C999-4860-942A-739B92F0B72F}" presName="linear" presStyleCnt="0">
        <dgm:presLayoutVars>
          <dgm:animLvl val="lvl"/>
          <dgm:resizeHandles val="exact"/>
        </dgm:presLayoutVars>
      </dgm:prSet>
      <dgm:spPr/>
    </dgm:pt>
    <dgm:pt modelId="{CF293523-5617-4670-9B00-DA14F5C11BE1}" type="pres">
      <dgm:prSet presAssocID="{13C83831-C428-475B-B7BE-CDBDA91FCAB9}" presName="parentText" presStyleLbl="node1" presStyleIdx="0" presStyleCnt="2">
        <dgm:presLayoutVars>
          <dgm:chMax val="0"/>
          <dgm:bulletEnabled val="1"/>
        </dgm:presLayoutVars>
      </dgm:prSet>
      <dgm:spPr/>
    </dgm:pt>
    <dgm:pt modelId="{521070C8-A295-4EB5-A6D6-BE055F4C07BF}" type="pres">
      <dgm:prSet presAssocID="{33FBE33C-4C8A-4D18-81C3-6E2B21D99421}" presName="spacer" presStyleCnt="0"/>
      <dgm:spPr/>
    </dgm:pt>
    <dgm:pt modelId="{C66C8872-0906-4555-BA69-76B5D794515F}" type="pres">
      <dgm:prSet presAssocID="{213995F4-B696-4B32-92E0-D9CA239F444E}" presName="parentText" presStyleLbl="node1" presStyleIdx="1" presStyleCnt="2">
        <dgm:presLayoutVars>
          <dgm:chMax val="0"/>
          <dgm:bulletEnabled val="1"/>
        </dgm:presLayoutVars>
      </dgm:prSet>
      <dgm:spPr/>
    </dgm:pt>
  </dgm:ptLst>
  <dgm:cxnLst>
    <dgm:cxn modelId="{7989E702-6A5E-48D3-AC8D-CC9D3406975C}" srcId="{9444E4C2-C999-4860-942A-739B92F0B72F}" destId="{13C83831-C428-475B-B7BE-CDBDA91FCAB9}" srcOrd="0" destOrd="0" parTransId="{8177CD68-929F-4D2D-9D9A-ECD3644907F7}" sibTransId="{33FBE33C-4C8A-4D18-81C3-6E2B21D99421}"/>
    <dgm:cxn modelId="{4F31C473-84E1-4A8F-BFE1-1A7678F45531}" type="presOf" srcId="{13C83831-C428-475B-B7BE-CDBDA91FCAB9}" destId="{CF293523-5617-4670-9B00-DA14F5C11BE1}" srcOrd="0" destOrd="0" presId="urn:microsoft.com/office/officeart/2005/8/layout/vList2"/>
    <dgm:cxn modelId="{0D17B9B5-46DA-40B2-B561-9FBAAC49601E}" type="presOf" srcId="{213995F4-B696-4B32-92E0-D9CA239F444E}" destId="{C66C8872-0906-4555-BA69-76B5D794515F}" srcOrd="0" destOrd="0" presId="urn:microsoft.com/office/officeart/2005/8/layout/vList2"/>
    <dgm:cxn modelId="{1724FEB8-753E-481C-BA96-32DF9FD467D6}" srcId="{9444E4C2-C999-4860-942A-739B92F0B72F}" destId="{213995F4-B696-4B32-92E0-D9CA239F444E}" srcOrd="1" destOrd="0" parTransId="{01C4CE97-4476-4409-8BD9-0E6D98881103}" sibTransId="{C631CDB2-71E3-4E8E-A7FA-6A7C6149F01B}"/>
    <dgm:cxn modelId="{A16929E5-7CB0-4D07-A21E-7B3986C03DEC}" type="presOf" srcId="{9444E4C2-C999-4860-942A-739B92F0B72F}" destId="{58173D62-0A13-4C2E-9126-20EB8570B043}" srcOrd="0" destOrd="0" presId="urn:microsoft.com/office/officeart/2005/8/layout/vList2"/>
    <dgm:cxn modelId="{CE82A644-7613-4498-9F58-FEABA71225F9}" type="presParOf" srcId="{58173D62-0A13-4C2E-9126-20EB8570B043}" destId="{CF293523-5617-4670-9B00-DA14F5C11BE1}" srcOrd="0" destOrd="0" presId="urn:microsoft.com/office/officeart/2005/8/layout/vList2"/>
    <dgm:cxn modelId="{84157A83-79C5-4BF9-830F-FDB5DFB822D6}" type="presParOf" srcId="{58173D62-0A13-4C2E-9126-20EB8570B043}" destId="{521070C8-A295-4EB5-A6D6-BE055F4C07BF}" srcOrd="1" destOrd="0" presId="urn:microsoft.com/office/officeart/2005/8/layout/vList2"/>
    <dgm:cxn modelId="{C38A6306-397A-4E8A-8503-759E86E2E876}" type="presParOf" srcId="{58173D62-0A13-4C2E-9126-20EB8570B043}" destId="{C66C8872-0906-4555-BA69-76B5D794515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44E4C2-C999-4860-942A-739B92F0B7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13C83831-C428-475B-B7BE-CDBDA91FCAB9}">
      <dgm:prSet phldrT="[Text]"/>
      <dgm:spPr>
        <a:solidFill>
          <a:srgbClr val="00BFB0"/>
        </a:solidFill>
      </dgm:spPr>
      <dgm:t>
        <a:bodyPr/>
        <a:lstStyle/>
        <a:p>
          <a:r>
            <a:rPr lang="en-AU" b="1" dirty="0"/>
            <a:t>To hear the student volunteers perspectives on the effectiveness of the program</a:t>
          </a:r>
        </a:p>
      </dgm:t>
    </dgm:pt>
    <dgm:pt modelId="{8177CD68-929F-4D2D-9D9A-ECD3644907F7}" type="parTrans" cxnId="{7989E702-6A5E-48D3-AC8D-CC9D3406975C}">
      <dgm:prSet/>
      <dgm:spPr/>
      <dgm:t>
        <a:bodyPr/>
        <a:lstStyle/>
        <a:p>
          <a:endParaRPr lang="en-AU"/>
        </a:p>
      </dgm:t>
    </dgm:pt>
    <dgm:pt modelId="{33FBE33C-4C8A-4D18-81C3-6E2B21D99421}" type="sibTrans" cxnId="{7989E702-6A5E-48D3-AC8D-CC9D3406975C}">
      <dgm:prSet/>
      <dgm:spPr/>
      <dgm:t>
        <a:bodyPr/>
        <a:lstStyle/>
        <a:p>
          <a:endParaRPr lang="en-AU"/>
        </a:p>
      </dgm:t>
    </dgm:pt>
    <dgm:pt modelId="{213995F4-B696-4B32-92E0-D9CA239F444E}">
      <dgm:prSet phldrT="[Text]"/>
      <dgm:spPr>
        <a:solidFill>
          <a:srgbClr val="F1B434"/>
        </a:solidFill>
      </dgm:spPr>
      <dgm:t>
        <a:bodyPr/>
        <a:lstStyle/>
        <a:p>
          <a:r>
            <a:rPr lang="en-AU" b="1" dirty="0"/>
            <a:t>To find out the impact these visits have on our student volunteers likelihood to practice rurally</a:t>
          </a:r>
        </a:p>
      </dgm:t>
    </dgm:pt>
    <dgm:pt modelId="{01C4CE97-4476-4409-8BD9-0E6D98881103}" type="parTrans" cxnId="{1724FEB8-753E-481C-BA96-32DF9FD467D6}">
      <dgm:prSet/>
      <dgm:spPr/>
      <dgm:t>
        <a:bodyPr/>
        <a:lstStyle/>
        <a:p>
          <a:endParaRPr lang="en-AU"/>
        </a:p>
      </dgm:t>
    </dgm:pt>
    <dgm:pt modelId="{C631CDB2-71E3-4E8E-A7FA-6A7C6149F01B}" type="sibTrans" cxnId="{1724FEB8-753E-481C-BA96-32DF9FD467D6}">
      <dgm:prSet/>
      <dgm:spPr/>
      <dgm:t>
        <a:bodyPr/>
        <a:lstStyle/>
        <a:p>
          <a:endParaRPr lang="en-AU"/>
        </a:p>
      </dgm:t>
    </dgm:pt>
    <dgm:pt modelId="{AEF39216-7C83-4E59-9A70-C38DF55FD1D5}">
      <dgm:prSet phldrT="[Text]"/>
      <dgm:spPr>
        <a:solidFill>
          <a:srgbClr val="FF0000"/>
        </a:solidFill>
      </dgm:spPr>
      <dgm:t>
        <a:bodyPr/>
        <a:lstStyle/>
        <a:p>
          <a:r>
            <a:rPr lang="en-AU" b="1" dirty="0"/>
            <a:t>Is there any significant difference between rural and metro students?</a:t>
          </a:r>
        </a:p>
      </dgm:t>
    </dgm:pt>
    <dgm:pt modelId="{B0069D8E-502F-4E06-A5DF-A071A02DF1ED}" type="parTrans" cxnId="{BB2BA7C9-CB82-427B-AF92-BE5FDDEA24C7}">
      <dgm:prSet/>
      <dgm:spPr/>
      <dgm:t>
        <a:bodyPr/>
        <a:lstStyle/>
        <a:p>
          <a:endParaRPr lang="en-AU"/>
        </a:p>
      </dgm:t>
    </dgm:pt>
    <dgm:pt modelId="{3D2F9646-DC2E-4317-92FA-62B2B9AC4D94}" type="sibTrans" cxnId="{BB2BA7C9-CB82-427B-AF92-BE5FDDEA24C7}">
      <dgm:prSet/>
      <dgm:spPr/>
      <dgm:t>
        <a:bodyPr/>
        <a:lstStyle/>
        <a:p>
          <a:endParaRPr lang="en-AU"/>
        </a:p>
      </dgm:t>
    </dgm:pt>
    <dgm:pt modelId="{58173D62-0A13-4C2E-9126-20EB8570B043}" type="pres">
      <dgm:prSet presAssocID="{9444E4C2-C999-4860-942A-739B92F0B72F}" presName="linear" presStyleCnt="0">
        <dgm:presLayoutVars>
          <dgm:animLvl val="lvl"/>
          <dgm:resizeHandles val="exact"/>
        </dgm:presLayoutVars>
      </dgm:prSet>
      <dgm:spPr/>
    </dgm:pt>
    <dgm:pt modelId="{CF293523-5617-4670-9B00-DA14F5C11BE1}" type="pres">
      <dgm:prSet presAssocID="{13C83831-C428-475B-B7BE-CDBDA91FCAB9}" presName="parentText" presStyleLbl="node1" presStyleIdx="0" presStyleCnt="3">
        <dgm:presLayoutVars>
          <dgm:chMax val="0"/>
          <dgm:bulletEnabled val="1"/>
        </dgm:presLayoutVars>
      </dgm:prSet>
      <dgm:spPr/>
    </dgm:pt>
    <dgm:pt modelId="{521070C8-A295-4EB5-A6D6-BE055F4C07BF}" type="pres">
      <dgm:prSet presAssocID="{33FBE33C-4C8A-4D18-81C3-6E2B21D99421}" presName="spacer" presStyleCnt="0"/>
      <dgm:spPr/>
    </dgm:pt>
    <dgm:pt modelId="{C66C8872-0906-4555-BA69-76B5D794515F}" type="pres">
      <dgm:prSet presAssocID="{213995F4-B696-4B32-92E0-D9CA239F444E}" presName="parentText" presStyleLbl="node1" presStyleIdx="1" presStyleCnt="3">
        <dgm:presLayoutVars>
          <dgm:chMax val="0"/>
          <dgm:bulletEnabled val="1"/>
        </dgm:presLayoutVars>
      </dgm:prSet>
      <dgm:spPr/>
    </dgm:pt>
    <dgm:pt modelId="{308A230B-1254-42CD-BCED-19005C78FA0E}" type="pres">
      <dgm:prSet presAssocID="{C631CDB2-71E3-4E8E-A7FA-6A7C6149F01B}" presName="spacer" presStyleCnt="0"/>
      <dgm:spPr/>
    </dgm:pt>
    <dgm:pt modelId="{FFAB9E2E-DE16-4987-9865-1C9CD4AB386D}" type="pres">
      <dgm:prSet presAssocID="{AEF39216-7C83-4E59-9A70-C38DF55FD1D5}" presName="parentText" presStyleLbl="node1" presStyleIdx="2" presStyleCnt="3">
        <dgm:presLayoutVars>
          <dgm:chMax val="0"/>
          <dgm:bulletEnabled val="1"/>
        </dgm:presLayoutVars>
      </dgm:prSet>
      <dgm:spPr/>
    </dgm:pt>
  </dgm:ptLst>
  <dgm:cxnLst>
    <dgm:cxn modelId="{7989E702-6A5E-48D3-AC8D-CC9D3406975C}" srcId="{9444E4C2-C999-4860-942A-739B92F0B72F}" destId="{13C83831-C428-475B-B7BE-CDBDA91FCAB9}" srcOrd="0" destOrd="0" parTransId="{8177CD68-929F-4D2D-9D9A-ECD3644907F7}" sibTransId="{33FBE33C-4C8A-4D18-81C3-6E2B21D99421}"/>
    <dgm:cxn modelId="{4F31C473-84E1-4A8F-BFE1-1A7678F45531}" type="presOf" srcId="{13C83831-C428-475B-B7BE-CDBDA91FCAB9}" destId="{CF293523-5617-4670-9B00-DA14F5C11BE1}" srcOrd="0" destOrd="0" presId="urn:microsoft.com/office/officeart/2005/8/layout/vList2"/>
    <dgm:cxn modelId="{0D17B9B5-46DA-40B2-B561-9FBAAC49601E}" type="presOf" srcId="{213995F4-B696-4B32-92E0-D9CA239F444E}" destId="{C66C8872-0906-4555-BA69-76B5D794515F}" srcOrd="0" destOrd="0" presId="urn:microsoft.com/office/officeart/2005/8/layout/vList2"/>
    <dgm:cxn modelId="{1724FEB8-753E-481C-BA96-32DF9FD467D6}" srcId="{9444E4C2-C999-4860-942A-739B92F0B72F}" destId="{213995F4-B696-4B32-92E0-D9CA239F444E}" srcOrd="1" destOrd="0" parTransId="{01C4CE97-4476-4409-8BD9-0E6D98881103}" sibTransId="{C631CDB2-71E3-4E8E-A7FA-6A7C6149F01B}"/>
    <dgm:cxn modelId="{BB2BA7C9-CB82-427B-AF92-BE5FDDEA24C7}" srcId="{9444E4C2-C999-4860-942A-739B92F0B72F}" destId="{AEF39216-7C83-4E59-9A70-C38DF55FD1D5}" srcOrd="2" destOrd="0" parTransId="{B0069D8E-502F-4E06-A5DF-A071A02DF1ED}" sibTransId="{3D2F9646-DC2E-4317-92FA-62B2B9AC4D94}"/>
    <dgm:cxn modelId="{A16929E5-7CB0-4D07-A21E-7B3986C03DEC}" type="presOf" srcId="{9444E4C2-C999-4860-942A-739B92F0B72F}" destId="{58173D62-0A13-4C2E-9126-20EB8570B043}" srcOrd="0" destOrd="0" presId="urn:microsoft.com/office/officeart/2005/8/layout/vList2"/>
    <dgm:cxn modelId="{582E8CED-BE4B-4246-8D4F-449FB274F009}" type="presOf" srcId="{AEF39216-7C83-4E59-9A70-C38DF55FD1D5}" destId="{FFAB9E2E-DE16-4987-9865-1C9CD4AB386D}" srcOrd="0" destOrd="0" presId="urn:microsoft.com/office/officeart/2005/8/layout/vList2"/>
    <dgm:cxn modelId="{CE82A644-7613-4498-9F58-FEABA71225F9}" type="presParOf" srcId="{58173D62-0A13-4C2E-9126-20EB8570B043}" destId="{CF293523-5617-4670-9B00-DA14F5C11BE1}" srcOrd="0" destOrd="0" presId="urn:microsoft.com/office/officeart/2005/8/layout/vList2"/>
    <dgm:cxn modelId="{84157A83-79C5-4BF9-830F-FDB5DFB822D6}" type="presParOf" srcId="{58173D62-0A13-4C2E-9126-20EB8570B043}" destId="{521070C8-A295-4EB5-A6D6-BE055F4C07BF}" srcOrd="1" destOrd="0" presId="urn:microsoft.com/office/officeart/2005/8/layout/vList2"/>
    <dgm:cxn modelId="{C38A6306-397A-4E8A-8503-759E86E2E876}" type="presParOf" srcId="{58173D62-0A13-4C2E-9126-20EB8570B043}" destId="{C66C8872-0906-4555-BA69-76B5D794515F}" srcOrd="2" destOrd="0" presId="urn:microsoft.com/office/officeart/2005/8/layout/vList2"/>
    <dgm:cxn modelId="{BB7C22F0-0925-4752-A5F4-91A1F08927C1}" type="presParOf" srcId="{58173D62-0A13-4C2E-9126-20EB8570B043}" destId="{308A230B-1254-42CD-BCED-19005C78FA0E}" srcOrd="3" destOrd="0" presId="urn:microsoft.com/office/officeart/2005/8/layout/vList2"/>
    <dgm:cxn modelId="{6A032B33-3706-4D8C-BDB0-FA7A3C6BC774}" type="presParOf" srcId="{58173D62-0A13-4C2E-9126-20EB8570B043}" destId="{FFAB9E2E-DE16-4987-9865-1C9CD4AB386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93523-5617-4670-9B00-DA14F5C11BE1}">
      <dsp:nvSpPr>
        <dsp:cNvPr id="0" name=""/>
        <dsp:cNvSpPr/>
      </dsp:nvSpPr>
      <dsp:spPr>
        <a:xfrm>
          <a:off x="0" y="4175"/>
          <a:ext cx="8631075" cy="1630980"/>
        </a:xfrm>
        <a:prstGeom prst="roundRect">
          <a:avLst/>
        </a:prstGeom>
        <a:solidFill>
          <a:srgbClr val="00BF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“2020 data showed that respondents who reported being members of rural clubs were </a:t>
          </a:r>
          <a:r>
            <a:rPr lang="en-US" sz="2400" b="1" i="1" u="sng" kern="1200" dirty="0"/>
            <a:t>3.6 times </a:t>
          </a:r>
          <a:r>
            <a:rPr lang="en-US" sz="2400" b="1" kern="1200" dirty="0"/>
            <a:t>more likely to express a preference to practice outside of capital cities than those who were not members”. </a:t>
          </a:r>
          <a:endParaRPr lang="en-AU" sz="2400" b="1" kern="1200" dirty="0"/>
        </a:p>
      </dsp:txBody>
      <dsp:txXfrm>
        <a:off x="79618" y="83793"/>
        <a:ext cx="8471839" cy="1471744"/>
      </dsp:txXfrm>
    </dsp:sp>
    <dsp:sp modelId="{C66C8872-0906-4555-BA69-76B5D794515F}">
      <dsp:nvSpPr>
        <dsp:cNvPr id="0" name=""/>
        <dsp:cNvSpPr/>
      </dsp:nvSpPr>
      <dsp:spPr>
        <a:xfrm>
          <a:off x="0" y="1684116"/>
          <a:ext cx="8631075" cy="1630980"/>
        </a:xfrm>
        <a:prstGeom prst="roundRect">
          <a:avLst/>
        </a:prstGeom>
        <a:solidFill>
          <a:srgbClr val="F1B4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“2021 data showed that respondents who reported being members of rural clubs were </a:t>
          </a:r>
          <a:r>
            <a:rPr lang="en-US" sz="2400" b="1" i="1" u="sng" kern="1200" dirty="0"/>
            <a:t>4.4 times </a:t>
          </a:r>
          <a:r>
            <a:rPr lang="en-US" sz="2400" b="1" kern="1200" dirty="0"/>
            <a:t>more likely to express a preference to practice outside of capital cities than those who were not members”.</a:t>
          </a:r>
          <a:endParaRPr lang="en-AU" sz="2400" b="1" kern="1200" dirty="0"/>
        </a:p>
      </dsp:txBody>
      <dsp:txXfrm>
        <a:off x="79618" y="1763734"/>
        <a:ext cx="8471839" cy="1471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93523-5617-4670-9B00-DA14F5C11BE1}">
      <dsp:nvSpPr>
        <dsp:cNvPr id="0" name=""/>
        <dsp:cNvSpPr/>
      </dsp:nvSpPr>
      <dsp:spPr>
        <a:xfrm>
          <a:off x="0" y="30851"/>
          <a:ext cx="10515600" cy="1312740"/>
        </a:xfrm>
        <a:prstGeom prst="roundRect">
          <a:avLst/>
        </a:prstGeom>
        <a:solidFill>
          <a:srgbClr val="00BF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AU" sz="3400" b="1" kern="1200" dirty="0"/>
            <a:t>To hear the student volunteers perspectives on the effectiveness of the program</a:t>
          </a:r>
        </a:p>
      </dsp:txBody>
      <dsp:txXfrm>
        <a:off x="64083" y="94934"/>
        <a:ext cx="10387434" cy="1184574"/>
      </dsp:txXfrm>
    </dsp:sp>
    <dsp:sp modelId="{C66C8872-0906-4555-BA69-76B5D794515F}">
      <dsp:nvSpPr>
        <dsp:cNvPr id="0" name=""/>
        <dsp:cNvSpPr/>
      </dsp:nvSpPr>
      <dsp:spPr>
        <a:xfrm>
          <a:off x="0" y="1441511"/>
          <a:ext cx="10515600" cy="1312740"/>
        </a:xfrm>
        <a:prstGeom prst="roundRect">
          <a:avLst/>
        </a:prstGeom>
        <a:solidFill>
          <a:srgbClr val="F1B4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AU" sz="3400" b="1" kern="1200" dirty="0"/>
            <a:t>To find out the impact these visits have on our student volunteers likelihood to practice rurally</a:t>
          </a:r>
        </a:p>
      </dsp:txBody>
      <dsp:txXfrm>
        <a:off x="64083" y="1505594"/>
        <a:ext cx="10387434" cy="1184574"/>
      </dsp:txXfrm>
    </dsp:sp>
    <dsp:sp modelId="{FFAB9E2E-DE16-4987-9865-1C9CD4AB386D}">
      <dsp:nvSpPr>
        <dsp:cNvPr id="0" name=""/>
        <dsp:cNvSpPr/>
      </dsp:nvSpPr>
      <dsp:spPr>
        <a:xfrm>
          <a:off x="0" y="2852171"/>
          <a:ext cx="10515600" cy="131274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AU" sz="3400" b="1" kern="1200" dirty="0"/>
            <a:t>Is there any significant difference between rural and metro students?</a:t>
          </a:r>
        </a:p>
      </dsp:txBody>
      <dsp:txXfrm>
        <a:off x="64083" y="2916254"/>
        <a:ext cx="10387434" cy="11845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12A01-E145-45EF-ADA9-F937522B17B3}" type="datetimeFigureOut">
              <a:rPr lang="en-AU" smtClean="0"/>
              <a:t>29/04/2023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3725B-0C92-437E-AA2F-3C0ABE460DCD}" type="slidenum">
              <a:rPr lang="en-AU" smtClean="0"/>
              <a:t>‹#›</a:t>
            </a:fld>
            <a:endParaRPr lang="en-AU"/>
          </a:p>
        </p:txBody>
      </p:sp>
    </p:spTree>
    <p:extLst>
      <p:ext uri="{BB962C8B-B14F-4D97-AF65-F5344CB8AC3E}">
        <p14:creationId xmlns:p14="http://schemas.microsoft.com/office/powerpoint/2010/main" val="264629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BF3725B-0C92-437E-AA2F-3C0ABE460DCD}" type="slidenum">
              <a:rPr lang="en-AU" smtClean="0"/>
              <a:t>1</a:t>
            </a:fld>
            <a:endParaRPr lang="en-AU"/>
          </a:p>
        </p:txBody>
      </p:sp>
    </p:spTree>
    <p:extLst>
      <p:ext uri="{BB962C8B-B14F-4D97-AF65-F5344CB8AC3E}">
        <p14:creationId xmlns:p14="http://schemas.microsoft.com/office/powerpoint/2010/main" val="391436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would add 'student' quotes</a:t>
            </a:r>
          </a:p>
        </p:txBody>
      </p:sp>
      <p:sp>
        <p:nvSpPr>
          <p:cNvPr id="4" name="Slide Number Placeholder 3"/>
          <p:cNvSpPr>
            <a:spLocks noGrp="1"/>
          </p:cNvSpPr>
          <p:nvPr>
            <p:ph type="sldNum" sz="quarter" idx="5"/>
          </p:nvPr>
        </p:nvSpPr>
        <p:spPr/>
        <p:txBody>
          <a:bodyPr/>
          <a:lstStyle/>
          <a:p>
            <a:fld id="{6BF3725B-0C92-437E-AA2F-3C0ABE460DCD}" type="slidenum">
              <a:rPr lang="en-AU" smtClean="0"/>
              <a:t>4</a:t>
            </a:fld>
            <a:endParaRPr lang="en-AU"/>
          </a:p>
        </p:txBody>
      </p:sp>
    </p:spTree>
    <p:extLst>
      <p:ext uri="{BB962C8B-B14F-4D97-AF65-F5344CB8AC3E}">
        <p14:creationId xmlns:p14="http://schemas.microsoft.com/office/powerpoint/2010/main" val="80176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Can you provide the impact of financial stress while on their placement? In my data I do.</a:t>
            </a:r>
          </a:p>
          <a:p>
            <a:endParaRPr lang="en-US" dirty="0">
              <a:cs typeface="Calibri"/>
            </a:endParaRPr>
          </a:p>
        </p:txBody>
      </p:sp>
      <p:sp>
        <p:nvSpPr>
          <p:cNvPr id="4" name="Slide Number Placeholder 3"/>
          <p:cNvSpPr>
            <a:spLocks noGrp="1"/>
          </p:cNvSpPr>
          <p:nvPr>
            <p:ph type="sldNum" sz="quarter" idx="5"/>
          </p:nvPr>
        </p:nvSpPr>
        <p:spPr/>
        <p:txBody>
          <a:bodyPr/>
          <a:lstStyle/>
          <a:p>
            <a:fld id="{6BF3725B-0C92-437E-AA2F-3C0ABE460DCD}" type="slidenum">
              <a:rPr lang="en-AU" smtClean="0"/>
              <a:t>6</a:t>
            </a:fld>
            <a:endParaRPr lang="en-AU"/>
          </a:p>
        </p:txBody>
      </p:sp>
    </p:spTree>
    <p:extLst>
      <p:ext uri="{BB962C8B-B14F-4D97-AF65-F5344CB8AC3E}">
        <p14:creationId xmlns:p14="http://schemas.microsoft.com/office/powerpoint/2010/main" val="1904815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Logo.jpg">
            <a:extLst>
              <a:ext uri="{FF2B5EF4-FFF2-40B4-BE49-F238E27FC236}">
                <a16:creationId xmlns:a16="http://schemas.microsoft.com/office/drawing/2014/main" id="{19EA396E-0456-423C-B85E-4514F2A9695E}"/>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2F678BBF-5778-41B1-9A00-15464D5F0DA6}"/>
              </a:ext>
            </a:extLst>
          </p:cNvPr>
          <p:cNvSpPr>
            <a:spLocks noGrp="1"/>
          </p:cNvSpPr>
          <p:nvPr>
            <p:ph type="ctrTitle"/>
          </p:nvPr>
        </p:nvSpPr>
        <p:spPr>
          <a:xfrm>
            <a:off x="1524000" y="1122363"/>
            <a:ext cx="9144000" cy="2387600"/>
          </a:xfrm>
          <a:prstGeom prst="rect">
            <a:avLst/>
          </a:prstGeom>
        </p:spPr>
        <p:txBody>
          <a:bodyPr anchor="b"/>
          <a:lstStyle>
            <a:lvl1pPr algn="ctr">
              <a:defRPr sz="6000" baseline="0">
                <a:latin typeface="Manus" pitchFamily="50"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624FBC47-5159-48B3-B2B1-2D4F4F8BCD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aseline="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215359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Logo.jpg">
            <a:extLst>
              <a:ext uri="{FF2B5EF4-FFF2-40B4-BE49-F238E27FC236}">
                <a16:creationId xmlns:a16="http://schemas.microsoft.com/office/drawing/2014/main" id="{6387870F-D5B4-47CA-BD84-68115B8557AB}"/>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0353548E-E8F3-4E62-824C-9A71DE6A8739}"/>
              </a:ext>
            </a:extLst>
          </p:cNvPr>
          <p:cNvSpPr>
            <a:spLocks noGrp="1"/>
          </p:cNvSpPr>
          <p:nvPr>
            <p:ph type="title"/>
          </p:nvPr>
        </p:nvSpPr>
        <p:spPr>
          <a:xfrm>
            <a:off x="831850" y="1709738"/>
            <a:ext cx="10515600" cy="2852737"/>
          </a:xfrm>
          <a:prstGeom prst="rect">
            <a:avLst/>
          </a:prstGeom>
        </p:spPr>
        <p:txBody>
          <a:bodyPr anchor="b"/>
          <a:lstStyle>
            <a:lvl1pPr>
              <a:defRPr sz="6000" baseline="0">
                <a:latin typeface="Manus" pitchFamily="50"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150A0FF-BF78-4C41-8C4F-27F623A62D9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5387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Logo.jpg">
            <a:extLst>
              <a:ext uri="{FF2B5EF4-FFF2-40B4-BE49-F238E27FC236}">
                <a16:creationId xmlns:a16="http://schemas.microsoft.com/office/drawing/2014/main" id="{F775BBA0-D68B-4884-A71E-57A2B30DD4FD}"/>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097315F5-8342-4EB6-ABF0-518BC15E433F}"/>
              </a:ext>
            </a:extLst>
          </p:cNvPr>
          <p:cNvSpPr>
            <a:spLocks noGrp="1"/>
          </p:cNvSpPr>
          <p:nvPr>
            <p:ph type="title"/>
          </p:nvPr>
        </p:nvSpPr>
        <p:spPr>
          <a:xfrm>
            <a:off x="2780798" y="365125"/>
            <a:ext cx="8573002" cy="1325563"/>
          </a:xfrm>
          <a:prstGeom prst="rect">
            <a:avLst/>
          </a:prstGeom>
        </p:spPr>
        <p:txBody>
          <a:bodyPr/>
          <a:lstStyle>
            <a:lvl1pPr>
              <a:defRPr baseline="0">
                <a:latin typeface="Arial Rounded MT Bold" panose="020F070403050403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4A224E65-95A3-492C-9D6E-6AA210437615}"/>
              </a:ext>
            </a:extLst>
          </p:cNvPr>
          <p:cNvSpPr>
            <a:spLocks noGrp="1"/>
          </p:cNvSpPr>
          <p:nvPr>
            <p:ph sz="half" idx="1"/>
          </p:nvPr>
        </p:nvSpPr>
        <p:spPr>
          <a:xfrm>
            <a:off x="838200" y="1825625"/>
            <a:ext cx="5181600" cy="41776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309BCFA-DCFB-442D-9221-976ED702A674}"/>
              </a:ext>
            </a:extLst>
          </p:cNvPr>
          <p:cNvSpPr>
            <a:spLocks noGrp="1"/>
          </p:cNvSpPr>
          <p:nvPr>
            <p:ph sz="half" idx="2"/>
          </p:nvPr>
        </p:nvSpPr>
        <p:spPr>
          <a:xfrm>
            <a:off x="6172200" y="1825625"/>
            <a:ext cx="5181600" cy="41776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16419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Logo.jpg">
            <a:extLst>
              <a:ext uri="{FF2B5EF4-FFF2-40B4-BE49-F238E27FC236}">
                <a16:creationId xmlns:a16="http://schemas.microsoft.com/office/drawing/2014/main" id="{D9A6A416-019D-4DBB-BB26-57C1D265F192}"/>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B0455BE3-1957-4C09-BE74-1FE74AA4EA86}"/>
              </a:ext>
            </a:extLst>
          </p:cNvPr>
          <p:cNvSpPr>
            <a:spLocks noGrp="1"/>
          </p:cNvSpPr>
          <p:nvPr>
            <p:ph type="title"/>
          </p:nvPr>
        </p:nvSpPr>
        <p:spPr>
          <a:xfrm>
            <a:off x="2780798" y="365125"/>
            <a:ext cx="8574589" cy="1325563"/>
          </a:xfrm>
          <a:prstGeom prst="rect">
            <a:avLst/>
          </a:prstGeom>
        </p:spPr>
        <p:txBody>
          <a:bodyPr/>
          <a:lstStyle>
            <a:lvl1pPr>
              <a:defRPr baseline="0">
                <a:latin typeface="Arial Rounded MT Bold" panose="020F0704030504030204" pitchFamily="34"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A32F1D07-6603-40AE-91BC-27FA71A213A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7C00698-4CD0-4FBB-B2DC-E1F62C43B398}"/>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C417C67E-E751-4BEF-9FAC-2C393B3248F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11387A-17F2-4CD3-95F8-F3BF295A6341}"/>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768569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Logo.jpg">
            <a:extLst>
              <a:ext uri="{FF2B5EF4-FFF2-40B4-BE49-F238E27FC236}">
                <a16:creationId xmlns:a16="http://schemas.microsoft.com/office/drawing/2014/main" id="{03321DDC-3A3B-4406-9293-7C591A765E0F}"/>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69741705-53BF-49D9-BC7D-9CB72098F1E0}"/>
              </a:ext>
            </a:extLst>
          </p:cNvPr>
          <p:cNvSpPr>
            <a:spLocks noGrp="1"/>
          </p:cNvSpPr>
          <p:nvPr>
            <p:ph type="title"/>
          </p:nvPr>
        </p:nvSpPr>
        <p:spPr>
          <a:xfrm>
            <a:off x="2780798" y="365125"/>
            <a:ext cx="8573002"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844970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jpg">
            <a:extLst>
              <a:ext uri="{FF2B5EF4-FFF2-40B4-BE49-F238E27FC236}">
                <a16:creationId xmlns:a16="http://schemas.microsoft.com/office/drawing/2014/main" id="{8B2AA353-5DE9-4868-BB1D-1980B62F1578}"/>
              </a:ext>
            </a:extLst>
          </p:cNvPr>
          <p:cNvPicPr>
            <a:picLocks noChangeAspect="1"/>
          </p:cNvPicPr>
          <p:nvPr userDrawn="1"/>
        </p:nvPicPr>
        <p:blipFill>
          <a:blip r:embed="rId2"/>
          <a:stretch>
            <a:fillRect/>
          </a:stretch>
        </p:blipFill>
        <p:spPr>
          <a:xfrm>
            <a:off x="172472" y="177638"/>
            <a:ext cx="2608326" cy="1014036"/>
          </a:xfrm>
          <a:prstGeom prst="rect">
            <a:avLst/>
          </a:prstGeom>
        </p:spPr>
      </p:pic>
    </p:spTree>
    <p:extLst>
      <p:ext uri="{BB962C8B-B14F-4D97-AF65-F5344CB8AC3E}">
        <p14:creationId xmlns:p14="http://schemas.microsoft.com/office/powerpoint/2010/main" val="1458374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Logo.jpg">
            <a:extLst>
              <a:ext uri="{FF2B5EF4-FFF2-40B4-BE49-F238E27FC236}">
                <a16:creationId xmlns:a16="http://schemas.microsoft.com/office/drawing/2014/main" id="{19EA396E-0456-423C-B85E-4514F2A9695E}"/>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2F678BBF-5778-41B1-9A00-15464D5F0DA6}"/>
              </a:ext>
            </a:extLst>
          </p:cNvPr>
          <p:cNvSpPr>
            <a:spLocks noGrp="1"/>
          </p:cNvSpPr>
          <p:nvPr>
            <p:ph type="ctrTitle"/>
          </p:nvPr>
        </p:nvSpPr>
        <p:spPr>
          <a:xfrm>
            <a:off x="1524000" y="1122363"/>
            <a:ext cx="9144000" cy="2387600"/>
          </a:xfrm>
          <a:prstGeom prst="rect">
            <a:avLst/>
          </a:prstGeom>
        </p:spPr>
        <p:txBody>
          <a:bodyPr anchor="b"/>
          <a:lstStyle>
            <a:lvl1pPr algn="ctr">
              <a:defRPr sz="6000" baseline="0">
                <a:latin typeface="Manus" pitchFamily="50"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624FBC47-5159-48B3-B2B1-2D4F4F8BCD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aseline="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1927265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Logo.jpg">
            <a:extLst>
              <a:ext uri="{FF2B5EF4-FFF2-40B4-BE49-F238E27FC236}">
                <a16:creationId xmlns:a16="http://schemas.microsoft.com/office/drawing/2014/main" id="{E902AADE-75A2-4A15-8287-5D2D67873AF6}"/>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7243BD53-CA19-46F9-84B2-E802614F09DA}"/>
              </a:ext>
            </a:extLst>
          </p:cNvPr>
          <p:cNvSpPr>
            <a:spLocks noGrp="1"/>
          </p:cNvSpPr>
          <p:nvPr>
            <p:ph type="title"/>
          </p:nvPr>
        </p:nvSpPr>
        <p:spPr>
          <a:xfrm>
            <a:off x="2780798" y="365125"/>
            <a:ext cx="8573002" cy="1325563"/>
          </a:xfrm>
          <a:prstGeom prst="rect">
            <a:avLst/>
          </a:prstGeom>
        </p:spPr>
        <p:txBody>
          <a:bodyPr/>
          <a:lstStyle>
            <a:lvl1pPr>
              <a:defRPr baseline="0">
                <a:latin typeface="Arial Rounded MT Bold" panose="020F070403050403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0DAD14F-615B-44DA-BE87-4CA3E7A8CAE8}"/>
              </a:ext>
            </a:extLst>
          </p:cNvPr>
          <p:cNvSpPr>
            <a:spLocks noGrp="1"/>
          </p:cNvSpPr>
          <p:nvPr>
            <p:ph idx="1"/>
          </p:nvPr>
        </p:nvSpPr>
        <p:spPr>
          <a:xfrm>
            <a:off x="838200" y="1825625"/>
            <a:ext cx="10515600" cy="4196082"/>
          </a:xfrm>
          <a:prstGeom prst="rect">
            <a:avLst/>
          </a:prstGeo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5396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Logo.jpg">
            <a:extLst>
              <a:ext uri="{FF2B5EF4-FFF2-40B4-BE49-F238E27FC236}">
                <a16:creationId xmlns:a16="http://schemas.microsoft.com/office/drawing/2014/main" id="{6387870F-D5B4-47CA-BD84-68115B8557AB}"/>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0353548E-E8F3-4E62-824C-9A71DE6A8739}"/>
              </a:ext>
            </a:extLst>
          </p:cNvPr>
          <p:cNvSpPr>
            <a:spLocks noGrp="1"/>
          </p:cNvSpPr>
          <p:nvPr>
            <p:ph type="title"/>
          </p:nvPr>
        </p:nvSpPr>
        <p:spPr>
          <a:xfrm>
            <a:off x="831850" y="1709738"/>
            <a:ext cx="10515600" cy="2852737"/>
          </a:xfrm>
          <a:prstGeom prst="rect">
            <a:avLst/>
          </a:prstGeom>
        </p:spPr>
        <p:txBody>
          <a:bodyPr anchor="b"/>
          <a:lstStyle>
            <a:lvl1pPr>
              <a:defRPr sz="6000" baseline="0">
                <a:latin typeface="Manus" pitchFamily="50"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150A0FF-BF78-4C41-8C4F-27F623A62D9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70622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Logo.jpg">
            <a:extLst>
              <a:ext uri="{FF2B5EF4-FFF2-40B4-BE49-F238E27FC236}">
                <a16:creationId xmlns:a16="http://schemas.microsoft.com/office/drawing/2014/main" id="{F775BBA0-D68B-4884-A71E-57A2B30DD4FD}"/>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097315F5-8342-4EB6-ABF0-518BC15E433F}"/>
              </a:ext>
            </a:extLst>
          </p:cNvPr>
          <p:cNvSpPr>
            <a:spLocks noGrp="1"/>
          </p:cNvSpPr>
          <p:nvPr>
            <p:ph type="title"/>
          </p:nvPr>
        </p:nvSpPr>
        <p:spPr>
          <a:xfrm>
            <a:off x="2780798" y="365125"/>
            <a:ext cx="8573002" cy="1325563"/>
          </a:xfrm>
          <a:prstGeom prst="rect">
            <a:avLst/>
          </a:prstGeom>
        </p:spPr>
        <p:txBody>
          <a:bodyPr/>
          <a:lstStyle>
            <a:lvl1pPr>
              <a:defRPr baseline="0">
                <a:latin typeface="Arial Rounded MT Bold" panose="020F070403050403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4A224E65-95A3-492C-9D6E-6AA210437615}"/>
              </a:ext>
            </a:extLst>
          </p:cNvPr>
          <p:cNvSpPr>
            <a:spLocks noGrp="1"/>
          </p:cNvSpPr>
          <p:nvPr>
            <p:ph sz="half" idx="1"/>
          </p:nvPr>
        </p:nvSpPr>
        <p:spPr>
          <a:xfrm>
            <a:off x="838200" y="1825625"/>
            <a:ext cx="5181600" cy="41776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309BCFA-DCFB-442D-9221-976ED702A674}"/>
              </a:ext>
            </a:extLst>
          </p:cNvPr>
          <p:cNvSpPr>
            <a:spLocks noGrp="1"/>
          </p:cNvSpPr>
          <p:nvPr>
            <p:ph sz="half" idx="2"/>
          </p:nvPr>
        </p:nvSpPr>
        <p:spPr>
          <a:xfrm>
            <a:off x="6172200" y="1825625"/>
            <a:ext cx="5181600" cy="41776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81729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Logo.jpg">
            <a:extLst>
              <a:ext uri="{FF2B5EF4-FFF2-40B4-BE49-F238E27FC236}">
                <a16:creationId xmlns:a16="http://schemas.microsoft.com/office/drawing/2014/main" id="{D9A6A416-019D-4DBB-BB26-57C1D265F192}"/>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B0455BE3-1957-4C09-BE74-1FE74AA4EA86}"/>
              </a:ext>
            </a:extLst>
          </p:cNvPr>
          <p:cNvSpPr>
            <a:spLocks noGrp="1"/>
          </p:cNvSpPr>
          <p:nvPr>
            <p:ph type="title"/>
          </p:nvPr>
        </p:nvSpPr>
        <p:spPr>
          <a:xfrm>
            <a:off x="2780798" y="365125"/>
            <a:ext cx="8574589" cy="1325563"/>
          </a:xfrm>
          <a:prstGeom prst="rect">
            <a:avLst/>
          </a:prstGeom>
        </p:spPr>
        <p:txBody>
          <a:bodyPr/>
          <a:lstStyle>
            <a:lvl1pPr>
              <a:defRPr baseline="0">
                <a:latin typeface="Arial Rounded MT Bold" panose="020F0704030504030204" pitchFamily="34"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A32F1D07-6603-40AE-91BC-27FA71A213A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7C00698-4CD0-4FBB-B2DC-E1F62C43B398}"/>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C417C67E-E751-4BEF-9FAC-2C393B3248F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11387A-17F2-4CD3-95F8-F3BF295A6341}"/>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7259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Logo.jpg">
            <a:extLst>
              <a:ext uri="{FF2B5EF4-FFF2-40B4-BE49-F238E27FC236}">
                <a16:creationId xmlns:a16="http://schemas.microsoft.com/office/drawing/2014/main" id="{E902AADE-75A2-4A15-8287-5D2D67873AF6}"/>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7243BD53-CA19-46F9-84B2-E802614F09DA}"/>
              </a:ext>
            </a:extLst>
          </p:cNvPr>
          <p:cNvSpPr>
            <a:spLocks noGrp="1"/>
          </p:cNvSpPr>
          <p:nvPr>
            <p:ph type="title"/>
          </p:nvPr>
        </p:nvSpPr>
        <p:spPr>
          <a:xfrm>
            <a:off x="2780798" y="365125"/>
            <a:ext cx="8573002" cy="1325563"/>
          </a:xfrm>
          <a:prstGeom prst="rect">
            <a:avLst/>
          </a:prstGeom>
        </p:spPr>
        <p:txBody>
          <a:bodyPr/>
          <a:lstStyle>
            <a:lvl1pPr>
              <a:defRPr baseline="0">
                <a:latin typeface="Arial Rounded MT Bold" panose="020F070403050403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0DAD14F-615B-44DA-BE87-4CA3E7A8CAE8}"/>
              </a:ext>
            </a:extLst>
          </p:cNvPr>
          <p:cNvSpPr>
            <a:spLocks noGrp="1"/>
          </p:cNvSpPr>
          <p:nvPr>
            <p:ph idx="1"/>
          </p:nvPr>
        </p:nvSpPr>
        <p:spPr>
          <a:xfrm>
            <a:off x="838200" y="1825625"/>
            <a:ext cx="10515600" cy="4196082"/>
          </a:xfrm>
          <a:prstGeom prst="rect">
            <a:avLst/>
          </a:prstGeo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88669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Logo.jpg">
            <a:extLst>
              <a:ext uri="{FF2B5EF4-FFF2-40B4-BE49-F238E27FC236}">
                <a16:creationId xmlns:a16="http://schemas.microsoft.com/office/drawing/2014/main" id="{03321DDC-3A3B-4406-9293-7C591A765E0F}"/>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69741705-53BF-49D9-BC7D-9CB72098F1E0}"/>
              </a:ext>
            </a:extLst>
          </p:cNvPr>
          <p:cNvSpPr>
            <a:spLocks noGrp="1"/>
          </p:cNvSpPr>
          <p:nvPr>
            <p:ph type="title"/>
          </p:nvPr>
        </p:nvSpPr>
        <p:spPr>
          <a:xfrm>
            <a:off x="2780798" y="365125"/>
            <a:ext cx="8573002"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176951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jpg">
            <a:extLst>
              <a:ext uri="{FF2B5EF4-FFF2-40B4-BE49-F238E27FC236}">
                <a16:creationId xmlns:a16="http://schemas.microsoft.com/office/drawing/2014/main" id="{8B2AA353-5DE9-4868-BB1D-1980B62F1578}"/>
              </a:ext>
            </a:extLst>
          </p:cNvPr>
          <p:cNvPicPr>
            <a:picLocks noChangeAspect="1"/>
          </p:cNvPicPr>
          <p:nvPr userDrawn="1"/>
        </p:nvPicPr>
        <p:blipFill>
          <a:blip r:embed="rId2"/>
          <a:stretch>
            <a:fillRect/>
          </a:stretch>
        </p:blipFill>
        <p:spPr>
          <a:xfrm>
            <a:off x="172472" y="177638"/>
            <a:ext cx="2608326" cy="1014036"/>
          </a:xfrm>
          <a:prstGeom prst="rect">
            <a:avLst/>
          </a:prstGeom>
        </p:spPr>
      </p:pic>
    </p:spTree>
    <p:extLst>
      <p:ext uri="{BB962C8B-B14F-4D97-AF65-F5344CB8AC3E}">
        <p14:creationId xmlns:p14="http://schemas.microsoft.com/office/powerpoint/2010/main" val="1364976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Logo.jpg">
            <a:extLst>
              <a:ext uri="{FF2B5EF4-FFF2-40B4-BE49-F238E27FC236}">
                <a16:creationId xmlns:a16="http://schemas.microsoft.com/office/drawing/2014/main" id="{19EA396E-0456-423C-B85E-4514F2A9695E}"/>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2F678BBF-5778-41B1-9A00-15464D5F0DA6}"/>
              </a:ext>
            </a:extLst>
          </p:cNvPr>
          <p:cNvSpPr>
            <a:spLocks noGrp="1"/>
          </p:cNvSpPr>
          <p:nvPr>
            <p:ph type="ctrTitle"/>
          </p:nvPr>
        </p:nvSpPr>
        <p:spPr>
          <a:xfrm>
            <a:off x="1524000" y="1122363"/>
            <a:ext cx="9144000" cy="2387600"/>
          </a:xfrm>
          <a:prstGeom prst="rect">
            <a:avLst/>
          </a:prstGeom>
        </p:spPr>
        <p:txBody>
          <a:bodyPr anchor="b"/>
          <a:lstStyle>
            <a:lvl1pPr algn="ctr">
              <a:defRPr sz="6000" baseline="0">
                <a:latin typeface="Manus" pitchFamily="50"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624FBC47-5159-48B3-B2B1-2D4F4F8BCD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aseline="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3569511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Logo.jpg">
            <a:extLst>
              <a:ext uri="{FF2B5EF4-FFF2-40B4-BE49-F238E27FC236}">
                <a16:creationId xmlns:a16="http://schemas.microsoft.com/office/drawing/2014/main" id="{E902AADE-75A2-4A15-8287-5D2D67873AF6}"/>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7243BD53-CA19-46F9-84B2-E802614F09DA}"/>
              </a:ext>
            </a:extLst>
          </p:cNvPr>
          <p:cNvSpPr>
            <a:spLocks noGrp="1"/>
          </p:cNvSpPr>
          <p:nvPr>
            <p:ph type="title"/>
          </p:nvPr>
        </p:nvSpPr>
        <p:spPr>
          <a:xfrm>
            <a:off x="2780798" y="365125"/>
            <a:ext cx="8573002" cy="1325563"/>
          </a:xfrm>
          <a:prstGeom prst="rect">
            <a:avLst/>
          </a:prstGeom>
        </p:spPr>
        <p:txBody>
          <a:bodyPr/>
          <a:lstStyle>
            <a:lvl1pPr>
              <a:defRPr baseline="0">
                <a:latin typeface="Arial Rounded MT Bold" panose="020F070403050403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0DAD14F-615B-44DA-BE87-4CA3E7A8CAE8}"/>
              </a:ext>
            </a:extLst>
          </p:cNvPr>
          <p:cNvSpPr>
            <a:spLocks noGrp="1"/>
          </p:cNvSpPr>
          <p:nvPr>
            <p:ph idx="1"/>
          </p:nvPr>
        </p:nvSpPr>
        <p:spPr>
          <a:xfrm>
            <a:off x="838200" y="1825625"/>
            <a:ext cx="10515600" cy="4196082"/>
          </a:xfrm>
          <a:prstGeom prst="rect">
            <a:avLst/>
          </a:prstGeo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771459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Logo.jpg">
            <a:extLst>
              <a:ext uri="{FF2B5EF4-FFF2-40B4-BE49-F238E27FC236}">
                <a16:creationId xmlns:a16="http://schemas.microsoft.com/office/drawing/2014/main" id="{6387870F-D5B4-47CA-BD84-68115B8557AB}"/>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0353548E-E8F3-4E62-824C-9A71DE6A8739}"/>
              </a:ext>
            </a:extLst>
          </p:cNvPr>
          <p:cNvSpPr>
            <a:spLocks noGrp="1"/>
          </p:cNvSpPr>
          <p:nvPr>
            <p:ph type="title"/>
          </p:nvPr>
        </p:nvSpPr>
        <p:spPr>
          <a:xfrm>
            <a:off x="831850" y="1709738"/>
            <a:ext cx="10515600" cy="2852737"/>
          </a:xfrm>
          <a:prstGeom prst="rect">
            <a:avLst/>
          </a:prstGeom>
        </p:spPr>
        <p:txBody>
          <a:bodyPr anchor="b"/>
          <a:lstStyle>
            <a:lvl1pPr>
              <a:defRPr sz="6000" baseline="0">
                <a:latin typeface="Manus" pitchFamily="50"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150A0FF-BF78-4C41-8C4F-27F623A62D9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76288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Logo.jpg">
            <a:extLst>
              <a:ext uri="{FF2B5EF4-FFF2-40B4-BE49-F238E27FC236}">
                <a16:creationId xmlns:a16="http://schemas.microsoft.com/office/drawing/2014/main" id="{F775BBA0-D68B-4884-A71E-57A2B30DD4FD}"/>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097315F5-8342-4EB6-ABF0-518BC15E433F}"/>
              </a:ext>
            </a:extLst>
          </p:cNvPr>
          <p:cNvSpPr>
            <a:spLocks noGrp="1"/>
          </p:cNvSpPr>
          <p:nvPr>
            <p:ph type="title"/>
          </p:nvPr>
        </p:nvSpPr>
        <p:spPr>
          <a:xfrm>
            <a:off x="2780798" y="365125"/>
            <a:ext cx="8573002" cy="1325563"/>
          </a:xfrm>
          <a:prstGeom prst="rect">
            <a:avLst/>
          </a:prstGeom>
        </p:spPr>
        <p:txBody>
          <a:bodyPr/>
          <a:lstStyle>
            <a:lvl1pPr>
              <a:defRPr baseline="0">
                <a:latin typeface="Arial Rounded MT Bold" panose="020F070403050403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4A224E65-95A3-492C-9D6E-6AA210437615}"/>
              </a:ext>
            </a:extLst>
          </p:cNvPr>
          <p:cNvSpPr>
            <a:spLocks noGrp="1"/>
          </p:cNvSpPr>
          <p:nvPr>
            <p:ph sz="half" idx="1"/>
          </p:nvPr>
        </p:nvSpPr>
        <p:spPr>
          <a:xfrm>
            <a:off x="838200" y="1825625"/>
            <a:ext cx="5181600" cy="41776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309BCFA-DCFB-442D-9221-976ED702A674}"/>
              </a:ext>
            </a:extLst>
          </p:cNvPr>
          <p:cNvSpPr>
            <a:spLocks noGrp="1"/>
          </p:cNvSpPr>
          <p:nvPr>
            <p:ph sz="half" idx="2"/>
          </p:nvPr>
        </p:nvSpPr>
        <p:spPr>
          <a:xfrm>
            <a:off x="6172200" y="1825625"/>
            <a:ext cx="5181600" cy="41776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06107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Logo.jpg">
            <a:extLst>
              <a:ext uri="{FF2B5EF4-FFF2-40B4-BE49-F238E27FC236}">
                <a16:creationId xmlns:a16="http://schemas.microsoft.com/office/drawing/2014/main" id="{D9A6A416-019D-4DBB-BB26-57C1D265F192}"/>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B0455BE3-1957-4C09-BE74-1FE74AA4EA86}"/>
              </a:ext>
            </a:extLst>
          </p:cNvPr>
          <p:cNvSpPr>
            <a:spLocks noGrp="1"/>
          </p:cNvSpPr>
          <p:nvPr>
            <p:ph type="title"/>
          </p:nvPr>
        </p:nvSpPr>
        <p:spPr>
          <a:xfrm>
            <a:off x="2780798" y="365125"/>
            <a:ext cx="8574589" cy="1325563"/>
          </a:xfrm>
          <a:prstGeom prst="rect">
            <a:avLst/>
          </a:prstGeom>
        </p:spPr>
        <p:txBody>
          <a:bodyPr/>
          <a:lstStyle>
            <a:lvl1pPr>
              <a:defRPr baseline="0">
                <a:latin typeface="Arial Rounded MT Bold" panose="020F0704030504030204" pitchFamily="34"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A32F1D07-6603-40AE-91BC-27FA71A213A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7C00698-4CD0-4FBB-B2DC-E1F62C43B398}"/>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C417C67E-E751-4BEF-9FAC-2C393B3248F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11387A-17F2-4CD3-95F8-F3BF295A6341}"/>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039382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Logo.jpg">
            <a:extLst>
              <a:ext uri="{FF2B5EF4-FFF2-40B4-BE49-F238E27FC236}">
                <a16:creationId xmlns:a16="http://schemas.microsoft.com/office/drawing/2014/main" id="{03321DDC-3A3B-4406-9293-7C591A765E0F}"/>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69741705-53BF-49D9-BC7D-9CB72098F1E0}"/>
              </a:ext>
            </a:extLst>
          </p:cNvPr>
          <p:cNvSpPr>
            <a:spLocks noGrp="1"/>
          </p:cNvSpPr>
          <p:nvPr>
            <p:ph type="title"/>
          </p:nvPr>
        </p:nvSpPr>
        <p:spPr>
          <a:xfrm>
            <a:off x="2780798" y="365125"/>
            <a:ext cx="8573002"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78699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jpg">
            <a:extLst>
              <a:ext uri="{FF2B5EF4-FFF2-40B4-BE49-F238E27FC236}">
                <a16:creationId xmlns:a16="http://schemas.microsoft.com/office/drawing/2014/main" id="{8B2AA353-5DE9-4868-BB1D-1980B62F1578}"/>
              </a:ext>
            </a:extLst>
          </p:cNvPr>
          <p:cNvPicPr>
            <a:picLocks noChangeAspect="1"/>
          </p:cNvPicPr>
          <p:nvPr userDrawn="1"/>
        </p:nvPicPr>
        <p:blipFill>
          <a:blip r:embed="rId2"/>
          <a:stretch>
            <a:fillRect/>
          </a:stretch>
        </p:blipFill>
        <p:spPr>
          <a:xfrm>
            <a:off x="172472" y="177638"/>
            <a:ext cx="2608326" cy="1014036"/>
          </a:xfrm>
          <a:prstGeom prst="rect">
            <a:avLst/>
          </a:prstGeom>
        </p:spPr>
      </p:pic>
    </p:spTree>
    <p:extLst>
      <p:ext uri="{BB962C8B-B14F-4D97-AF65-F5344CB8AC3E}">
        <p14:creationId xmlns:p14="http://schemas.microsoft.com/office/powerpoint/2010/main" val="1337967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25B54-2FAD-4A9D-BF35-7CAA41A494D2}"/>
              </a:ext>
            </a:extLst>
          </p:cNvPr>
          <p:cNvSpPr>
            <a:spLocks noGrp="1"/>
          </p:cNvSpPr>
          <p:nvPr>
            <p:ph type="ctrTitle"/>
          </p:nvPr>
        </p:nvSpPr>
        <p:spPr>
          <a:xfrm>
            <a:off x="1524000" y="1305341"/>
            <a:ext cx="9144000" cy="2387600"/>
          </a:xfrm>
          <a:prstGeom prst="rect">
            <a:avLst/>
          </a:prstGeom>
        </p:spPr>
        <p:txBody>
          <a:bodyPr anchor="b"/>
          <a:lstStyle>
            <a:lvl1pPr algn="ctr">
              <a:defRPr sz="6000">
                <a:latin typeface="Manus" pitchFamily="50"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68F7D218-4BBD-49FD-B4BE-0FB6F95DCA71}"/>
              </a:ext>
            </a:extLst>
          </p:cNvPr>
          <p:cNvSpPr>
            <a:spLocks noGrp="1"/>
          </p:cNvSpPr>
          <p:nvPr>
            <p:ph type="subTitle" idx="1"/>
          </p:nvPr>
        </p:nvSpPr>
        <p:spPr>
          <a:xfrm>
            <a:off x="1524000" y="3711369"/>
            <a:ext cx="9144000" cy="1655762"/>
          </a:xfrm>
          <a:prstGeom prst="rect">
            <a:avLst/>
          </a:prstGeom>
        </p:spPr>
        <p:txBody>
          <a:bodyPr/>
          <a:lstStyle>
            <a:lvl1pPr marL="0" indent="0" algn="ctr">
              <a:buNone/>
              <a:defRPr sz="240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222889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Logo.jpg">
            <a:extLst>
              <a:ext uri="{FF2B5EF4-FFF2-40B4-BE49-F238E27FC236}">
                <a16:creationId xmlns:a16="http://schemas.microsoft.com/office/drawing/2014/main" id="{6387870F-D5B4-47CA-BD84-68115B8557AB}"/>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0353548E-E8F3-4E62-824C-9A71DE6A8739}"/>
              </a:ext>
            </a:extLst>
          </p:cNvPr>
          <p:cNvSpPr>
            <a:spLocks noGrp="1"/>
          </p:cNvSpPr>
          <p:nvPr>
            <p:ph type="title"/>
          </p:nvPr>
        </p:nvSpPr>
        <p:spPr>
          <a:xfrm>
            <a:off x="831850" y="1709738"/>
            <a:ext cx="10515600" cy="2852737"/>
          </a:xfrm>
          <a:prstGeom prst="rect">
            <a:avLst/>
          </a:prstGeom>
        </p:spPr>
        <p:txBody>
          <a:bodyPr anchor="b"/>
          <a:lstStyle>
            <a:lvl1pPr>
              <a:defRPr sz="6000" baseline="0">
                <a:latin typeface="Manus" pitchFamily="50"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150A0FF-BF78-4C41-8C4F-27F623A62D9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75385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46A2-CC2E-445E-B30E-E2B57F7616B4}"/>
              </a:ext>
            </a:extLst>
          </p:cNvPr>
          <p:cNvSpPr>
            <a:spLocks noGrp="1"/>
          </p:cNvSpPr>
          <p:nvPr>
            <p:ph type="title"/>
          </p:nvPr>
        </p:nvSpPr>
        <p:spPr>
          <a:xfrm>
            <a:off x="2753138" y="365125"/>
            <a:ext cx="8600661"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758059A4-1F83-4020-B72C-C0D67299D893}"/>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05748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E3A8-0E18-4C15-B8DA-A72C359B8F2E}"/>
              </a:ext>
            </a:extLst>
          </p:cNvPr>
          <p:cNvSpPr>
            <a:spLocks noGrp="1"/>
          </p:cNvSpPr>
          <p:nvPr>
            <p:ph type="title"/>
          </p:nvPr>
        </p:nvSpPr>
        <p:spPr>
          <a:xfrm>
            <a:off x="831850" y="1709738"/>
            <a:ext cx="10515600" cy="2852737"/>
          </a:xfrm>
          <a:prstGeom prst="rect">
            <a:avLst/>
          </a:prstGeom>
        </p:spPr>
        <p:txBody>
          <a:bodyPr anchor="b"/>
          <a:lstStyle>
            <a:lvl1pPr>
              <a:defRPr sz="6000">
                <a:latin typeface="Manus" pitchFamily="50"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52DF08C-D7F0-430B-9AA6-BCD66EB0735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71871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A171-BB6E-4927-A385-3235295C6E4E}"/>
              </a:ext>
            </a:extLst>
          </p:cNvPr>
          <p:cNvSpPr>
            <a:spLocks noGrp="1"/>
          </p:cNvSpPr>
          <p:nvPr>
            <p:ph type="title"/>
          </p:nvPr>
        </p:nvSpPr>
        <p:spPr>
          <a:xfrm>
            <a:off x="2822712" y="365125"/>
            <a:ext cx="8531087"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030ABBD3-C042-4C2B-9F44-D6BCC870602C}"/>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41A11C8C-C0C9-4A67-9FD8-391D1F00C2AD}"/>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9880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71B2-E94B-4FD0-A9AB-2A9B2C8EA979}"/>
              </a:ext>
            </a:extLst>
          </p:cNvPr>
          <p:cNvSpPr>
            <a:spLocks noGrp="1"/>
          </p:cNvSpPr>
          <p:nvPr>
            <p:ph type="title"/>
          </p:nvPr>
        </p:nvSpPr>
        <p:spPr>
          <a:xfrm>
            <a:off x="2812774" y="365125"/>
            <a:ext cx="8542613"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5B32BDB7-C8B9-4008-ACDF-8C705B53E81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7511A-8679-4ED1-B576-94B3E80730D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5F7AACA-C2C8-485B-8652-F50ECB0CD56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0FED4C-FE32-450D-A37F-EA6404E6A2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13638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9E56-3478-4967-99E9-2C4FF4C24A02}"/>
              </a:ext>
            </a:extLst>
          </p:cNvPr>
          <p:cNvSpPr>
            <a:spLocks noGrp="1"/>
          </p:cNvSpPr>
          <p:nvPr>
            <p:ph type="title"/>
          </p:nvPr>
        </p:nvSpPr>
        <p:spPr>
          <a:xfrm>
            <a:off x="2822712" y="365125"/>
            <a:ext cx="8531087"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3973073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827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25B54-2FAD-4A9D-BF35-7CAA41A494D2}"/>
              </a:ext>
            </a:extLst>
          </p:cNvPr>
          <p:cNvSpPr>
            <a:spLocks noGrp="1"/>
          </p:cNvSpPr>
          <p:nvPr>
            <p:ph type="ctrTitle"/>
          </p:nvPr>
        </p:nvSpPr>
        <p:spPr>
          <a:xfrm>
            <a:off x="1524000" y="1305341"/>
            <a:ext cx="9144000" cy="2387600"/>
          </a:xfrm>
          <a:prstGeom prst="rect">
            <a:avLst/>
          </a:prstGeom>
        </p:spPr>
        <p:txBody>
          <a:bodyPr anchor="b"/>
          <a:lstStyle>
            <a:lvl1pPr algn="ctr">
              <a:defRPr sz="6000">
                <a:latin typeface="Manus" pitchFamily="50"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68F7D218-4BBD-49FD-B4BE-0FB6F95DCA71}"/>
              </a:ext>
            </a:extLst>
          </p:cNvPr>
          <p:cNvSpPr>
            <a:spLocks noGrp="1"/>
          </p:cNvSpPr>
          <p:nvPr>
            <p:ph type="subTitle" idx="1"/>
          </p:nvPr>
        </p:nvSpPr>
        <p:spPr>
          <a:xfrm>
            <a:off x="1524000" y="3711369"/>
            <a:ext cx="9144000" cy="1655762"/>
          </a:xfrm>
          <a:prstGeom prst="rect">
            <a:avLst/>
          </a:prstGeom>
        </p:spPr>
        <p:txBody>
          <a:bodyPr/>
          <a:lstStyle>
            <a:lvl1pPr marL="0" indent="0" algn="ctr">
              <a:buNone/>
              <a:defRPr sz="240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1080487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46A2-CC2E-445E-B30E-E2B57F7616B4}"/>
              </a:ext>
            </a:extLst>
          </p:cNvPr>
          <p:cNvSpPr>
            <a:spLocks noGrp="1"/>
          </p:cNvSpPr>
          <p:nvPr>
            <p:ph type="title"/>
          </p:nvPr>
        </p:nvSpPr>
        <p:spPr>
          <a:xfrm>
            <a:off x="2753138" y="365125"/>
            <a:ext cx="8600661"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758059A4-1F83-4020-B72C-C0D67299D893}"/>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62118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E3A8-0E18-4C15-B8DA-A72C359B8F2E}"/>
              </a:ext>
            </a:extLst>
          </p:cNvPr>
          <p:cNvSpPr>
            <a:spLocks noGrp="1"/>
          </p:cNvSpPr>
          <p:nvPr>
            <p:ph type="title"/>
          </p:nvPr>
        </p:nvSpPr>
        <p:spPr>
          <a:xfrm>
            <a:off x="831850" y="1709738"/>
            <a:ext cx="10515600" cy="2852737"/>
          </a:xfrm>
          <a:prstGeom prst="rect">
            <a:avLst/>
          </a:prstGeom>
        </p:spPr>
        <p:txBody>
          <a:bodyPr anchor="b"/>
          <a:lstStyle>
            <a:lvl1pPr>
              <a:defRPr sz="6000">
                <a:latin typeface="Manus" pitchFamily="50"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52DF08C-D7F0-430B-9AA6-BCD66EB0735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053647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A171-BB6E-4927-A385-3235295C6E4E}"/>
              </a:ext>
            </a:extLst>
          </p:cNvPr>
          <p:cNvSpPr>
            <a:spLocks noGrp="1"/>
          </p:cNvSpPr>
          <p:nvPr>
            <p:ph type="title"/>
          </p:nvPr>
        </p:nvSpPr>
        <p:spPr>
          <a:xfrm>
            <a:off x="2822712" y="365125"/>
            <a:ext cx="8531087"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030ABBD3-C042-4C2B-9F44-D6BCC870602C}"/>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41A11C8C-C0C9-4A67-9FD8-391D1F00C2AD}"/>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55337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Logo.jpg">
            <a:extLst>
              <a:ext uri="{FF2B5EF4-FFF2-40B4-BE49-F238E27FC236}">
                <a16:creationId xmlns:a16="http://schemas.microsoft.com/office/drawing/2014/main" id="{F775BBA0-D68B-4884-A71E-57A2B30DD4FD}"/>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097315F5-8342-4EB6-ABF0-518BC15E433F}"/>
              </a:ext>
            </a:extLst>
          </p:cNvPr>
          <p:cNvSpPr>
            <a:spLocks noGrp="1"/>
          </p:cNvSpPr>
          <p:nvPr>
            <p:ph type="title"/>
          </p:nvPr>
        </p:nvSpPr>
        <p:spPr>
          <a:xfrm>
            <a:off x="2780798" y="365125"/>
            <a:ext cx="8573002" cy="1325563"/>
          </a:xfrm>
          <a:prstGeom prst="rect">
            <a:avLst/>
          </a:prstGeom>
        </p:spPr>
        <p:txBody>
          <a:bodyPr/>
          <a:lstStyle>
            <a:lvl1pPr>
              <a:defRPr baseline="0">
                <a:latin typeface="Arial Rounded MT Bold" panose="020F070403050403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4A224E65-95A3-492C-9D6E-6AA210437615}"/>
              </a:ext>
            </a:extLst>
          </p:cNvPr>
          <p:cNvSpPr>
            <a:spLocks noGrp="1"/>
          </p:cNvSpPr>
          <p:nvPr>
            <p:ph sz="half" idx="1"/>
          </p:nvPr>
        </p:nvSpPr>
        <p:spPr>
          <a:xfrm>
            <a:off x="838200" y="1825625"/>
            <a:ext cx="5181600" cy="41776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309BCFA-DCFB-442D-9221-976ED702A674}"/>
              </a:ext>
            </a:extLst>
          </p:cNvPr>
          <p:cNvSpPr>
            <a:spLocks noGrp="1"/>
          </p:cNvSpPr>
          <p:nvPr>
            <p:ph sz="half" idx="2"/>
          </p:nvPr>
        </p:nvSpPr>
        <p:spPr>
          <a:xfrm>
            <a:off x="6172200" y="1825625"/>
            <a:ext cx="5181600" cy="417761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901851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71B2-E94B-4FD0-A9AB-2A9B2C8EA979}"/>
              </a:ext>
            </a:extLst>
          </p:cNvPr>
          <p:cNvSpPr>
            <a:spLocks noGrp="1"/>
          </p:cNvSpPr>
          <p:nvPr>
            <p:ph type="title"/>
          </p:nvPr>
        </p:nvSpPr>
        <p:spPr>
          <a:xfrm>
            <a:off x="2782956" y="365125"/>
            <a:ext cx="8572431"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5B32BDB7-C8B9-4008-ACDF-8C705B53E81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7511A-8679-4ED1-B576-94B3E80730D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5F7AACA-C2C8-485B-8652-F50ECB0CD56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0FED4C-FE32-450D-A37F-EA6404E6A2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52382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9E56-3478-4967-99E9-2C4FF4C24A02}"/>
              </a:ext>
            </a:extLst>
          </p:cNvPr>
          <p:cNvSpPr>
            <a:spLocks noGrp="1"/>
          </p:cNvSpPr>
          <p:nvPr>
            <p:ph type="title"/>
          </p:nvPr>
        </p:nvSpPr>
        <p:spPr>
          <a:xfrm>
            <a:off x="2822712" y="365125"/>
            <a:ext cx="8531087"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674694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3383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25B54-2FAD-4A9D-BF35-7CAA41A494D2}"/>
              </a:ext>
            </a:extLst>
          </p:cNvPr>
          <p:cNvSpPr>
            <a:spLocks noGrp="1"/>
          </p:cNvSpPr>
          <p:nvPr>
            <p:ph type="ctrTitle"/>
          </p:nvPr>
        </p:nvSpPr>
        <p:spPr>
          <a:xfrm>
            <a:off x="487017" y="4631635"/>
            <a:ext cx="11231217" cy="1506332"/>
          </a:xfrm>
          <a:prstGeom prst="rect">
            <a:avLst/>
          </a:prstGeom>
        </p:spPr>
        <p:txBody>
          <a:bodyPr anchor="b"/>
          <a:lstStyle>
            <a:lvl1pPr algn="ctr">
              <a:defRPr sz="6000">
                <a:solidFill>
                  <a:schemeClr val="bg1"/>
                </a:solidFill>
                <a:latin typeface="Manus" pitchFamily="50" charset="0"/>
              </a:defRPr>
            </a:lvl1pPr>
          </a:lstStyle>
          <a:p>
            <a:r>
              <a:rPr lang="en-US" dirty="0"/>
              <a:t>Click to edit Master title style</a:t>
            </a:r>
            <a:endParaRPr lang="en-AU" dirty="0"/>
          </a:p>
        </p:txBody>
      </p:sp>
    </p:spTree>
    <p:extLst>
      <p:ext uri="{BB962C8B-B14F-4D97-AF65-F5344CB8AC3E}">
        <p14:creationId xmlns:p14="http://schemas.microsoft.com/office/powerpoint/2010/main" val="2884237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E3A8-0E18-4C15-B8DA-A72C359B8F2E}"/>
              </a:ext>
            </a:extLst>
          </p:cNvPr>
          <p:cNvSpPr>
            <a:spLocks noGrp="1"/>
          </p:cNvSpPr>
          <p:nvPr>
            <p:ph type="title"/>
          </p:nvPr>
        </p:nvSpPr>
        <p:spPr>
          <a:xfrm>
            <a:off x="487017" y="4621696"/>
            <a:ext cx="11201399" cy="1511162"/>
          </a:xfrm>
          <a:prstGeom prst="rect">
            <a:avLst/>
          </a:prstGeom>
        </p:spPr>
        <p:txBody>
          <a:bodyPr anchor="b"/>
          <a:lstStyle>
            <a:lvl1pPr algn="ctr">
              <a:defRPr sz="6000">
                <a:solidFill>
                  <a:schemeClr val="bg1"/>
                </a:solidFill>
                <a:latin typeface="Arial Rounded MT Bold" panose="020F070403050403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40247008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812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437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25B54-2FAD-4A9D-BF35-7CAA41A494D2}"/>
              </a:ext>
            </a:extLst>
          </p:cNvPr>
          <p:cNvSpPr>
            <a:spLocks noGrp="1"/>
          </p:cNvSpPr>
          <p:nvPr>
            <p:ph type="ctrTitle"/>
          </p:nvPr>
        </p:nvSpPr>
        <p:spPr>
          <a:xfrm>
            <a:off x="1524000" y="1305341"/>
            <a:ext cx="9144000" cy="2387600"/>
          </a:xfrm>
          <a:prstGeom prst="rect">
            <a:avLst/>
          </a:prstGeom>
        </p:spPr>
        <p:txBody>
          <a:bodyPr anchor="b"/>
          <a:lstStyle>
            <a:lvl1pPr algn="ctr">
              <a:defRPr sz="6000">
                <a:latin typeface="Manus" pitchFamily="50"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68F7D218-4BBD-49FD-B4BE-0FB6F95DCA71}"/>
              </a:ext>
            </a:extLst>
          </p:cNvPr>
          <p:cNvSpPr>
            <a:spLocks noGrp="1"/>
          </p:cNvSpPr>
          <p:nvPr>
            <p:ph type="subTitle" idx="1"/>
          </p:nvPr>
        </p:nvSpPr>
        <p:spPr>
          <a:xfrm>
            <a:off x="1524000" y="3711369"/>
            <a:ext cx="9144000" cy="1655762"/>
          </a:xfrm>
          <a:prstGeom prst="rect">
            <a:avLst/>
          </a:prstGeom>
        </p:spPr>
        <p:txBody>
          <a:bodyPr/>
          <a:lstStyle>
            <a:lvl1pPr marL="0" indent="0" algn="ctr">
              <a:buNone/>
              <a:defRPr sz="240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12777604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46A2-CC2E-445E-B30E-E2B57F7616B4}"/>
              </a:ext>
            </a:extLst>
          </p:cNvPr>
          <p:cNvSpPr>
            <a:spLocks noGrp="1"/>
          </p:cNvSpPr>
          <p:nvPr>
            <p:ph type="title"/>
          </p:nvPr>
        </p:nvSpPr>
        <p:spPr>
          <a:xfrm>
            <a:off x="2753138" y="365125"/>
            <a:ext cx="8600661"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758059A4-1F83-4020-B72C-C0D67299D893}"/>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901711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E3A8-0E18-4C15-B8DA-A72C359B8F2E}"/>
              </a:ext>
            </a:extLst>
          </p:cNvPr>
          <p:cNvSpPr>
            <a:spLocks noGrp="1"/>
          </p:cNvSpPr>
          <p:nvPr>
            <p:ph type="title"/>
          </p:nvPr>
        </p:nvSpPr>
        <p:spPr>
          <a:xfrm>
            <a:off x="831850" y="1709738"/>
            <a:ext cx="10515600" cy="2852737"/>
          </a:xfrm>
          <a:prstGeom prst="rect">
            <a:avLst/>
          </a:prstGeom>
        </p:spPr>
        <p:txBody>
          <a:bodyPr anchor="b"/>
          <a:lstStyle>
            <a:lvl1pPr>
              <a:defRPr sz="6000">
                <a:latin typeface="Manus" pitchFamily="50"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52DF08C-D7F0-430B-9AA6-BCD66EB0735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0762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Logo.jpg">
            <a:extLst>
              <a:ext uri="{FF2B5EF4-FFF2-40B4-BE49-F238E27FC236}">
                <a16:creationId xmlns:a16="http://schemas.microsoft.com/office/drawing/2014/main" id="{D9A6A416-019D-4DBB-BB26-57C1D265F192}"/>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B0455BE3-1957-4C09-BE74-1FE74AA4EA86}"/>
              </a:ext>
            </a:extLst>
          </p:cNvPr>
          <p:cNvSpPr>
            <a:spLocks noGrp="1"/>
          </p:cNvSpPr>
          <p:nvPr>
            <p:ph type="title"/>
          </p:nvPr>
        </p:nvSpPr>
        <p:spPr>
          <a:xfrm>
            <a:off x="2780798" y="365125"/>
            <a:ext cx="8574589" cy="1325563"/>
          </a:xfrm>
          <a:prstGeom prst="rect">
            <a:avLst/>
          </a:prstGeom>
        </p:spPr>
        <p:txBody>
          <a:bodyPr/>
          <a:lstStyle>
            <a:lvl1pPr>
              <a:defRPr baseline="0">
                <a:latin typeface="Arial Rounded MT Bold" panose="020F0704030504030204" pitchFamily="34"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A32F1D07-6603-40AE-91BC-27FA71A213A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7C00698-4CD0-4FBB-B2DC-E1F62C43B398}"/>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C417C67E-E751-4BEF-9FAC-2C393B3248F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11387A-17F2-4CD3-95F8-F3BF295A6341}"/>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7949474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A171-BB6E-4927-A385-3235295C6E4E}"/>
              </a:ext>
            </a:extLst>
          </p:cNvPr>
          <p:cNvSpPr>
            <a:spLocks noGrp="1"/>
          </p:cNvSpPr>
          <p:nvPr>
            <p:ph type="title"/>
          </p:nvPr>
        </p:nvSpPr>
        <p:spPr>
          <a:xfrm>
            <a:off x="2822712" y="365125"/>
            <a:ext cx="8531087"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030ABBD3-C042-4C2B-9F44-D6BCC870602C}"/>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41A11C8C-C0C9-4A67-9FD8-391D1F00C2AD}"/>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4977950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71B2-E94B-4FD0-A9AB-2A9B2C8EA979}"/>
              </a:ext>
            </a:extLst>
          </p:cNvPr>
          <p:cNvSpPr>
            <a:spLocks noGrp="1"/>
          </p:cNvSpPr>
          <p:nvPr>
            <p:ph type="title"/>
          </p:nvPr>
        </p:nvSpPr>
        <p:spPr>
          <a:xfrm>
            <a:off x="2782956" y="365125"/>
            <a:ext cx="8572431"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5B32BDB7-C8B9-4008-ACDF-8C705B53E81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7511A-8679-4ED1-B576-94B3E80730D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5F7AACA-C2C8-485B-8652-F50ECB0CD56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0FED4C-FE32-450D-A37F-EA6404E6A2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468406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9E56-3478-4967-99E9-2C4FF4C24A02}"/>
              </a:ext>
            </a:extLst>
          </p:cNvPr>
          <p:cNvSpPr>
            <a:spLocks noGrp="1"/>
          </p:cNvSpPr>
          <p:nvPr>
            <p:ph type="title"/>
          </p:nvPr>
        </p:nvSpPr>
        <p:spPr>
          <a:xfrm>
            <a:off x="2822712" y="365125"/>
            <a:ext cx="8531087"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3820633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7803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25B54-2FAD-4A9D-BF35-7CAA41A494D2}"/>
              </a:ext>
            </a:extLst>
          </p:cNvPr>
          <p:cNvSpPr>
            <a:spLocks noGrp="1"/>
          </p:cNvSpPr>
          <p:nvPr>
            <p:ph type="ctrTitle"/>
          </p:nvPr>
        </p:nvSpPr>
        <p:spPr>
          <a:xfrm>
            <a:off x="1524000" y="1305341"/>
            <a:ext cx="9144000" cy="2387600"/>
          </a:xfrm>
          <a:prstGeom prst="rect">
            <a:avLst/>
          </a:prstGeom>
        </p:spPr>
        <p:txBody>
          <a:bodyPr anchor="b"/>
          <a:lstStyle>
            <a:lvl1pPr algn="ctr">
              <a:defRPr sz="6000">
                <a:latin typeface="Manus" pitchFamily="50"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68F7D218-4BBD-49FD-B4BE-0FB6F95DCA71}"/>
              </a:ext>
            </a:extLst>
          </p:cNvPr>
          <p:cNvSpPr>
            <a:spLocks noGrp="1"/>
          </p:cNvSpPr>
          <p:nvPr>
            <p:ph type="subTitle" idx="1"/>
          </p:nvPr>
        </p:nvSpPr>
        <p:spPr>
          <a:xfrm>
            <a:off x="1524000" y="3711369"/>
            <a:ext cx="9144000" cy="1655762"/>
          </a:xfrm>
          <a:prstGeom prst="rect">
            <a:avLst/>
          </a:prstGeom>
        </p:spPr>
        <p:txBody>
          <a:bodyPr/>
          <a:lstStyle>
            <a:lvl1pPr marL="0" indent="0" algn="ctr">
              <a:buNone/>
              <a:defRPr sz="240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37391416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46A2-CC2E-445E-B30E-E2B57F7616B4}"/>
              </a:ext>
            </a:extLst>
          </p:cNvPr>
          <p:cNvSpPr>
            <a:spLocks noGrp="1"/>
          </p:cNvSpPr>
          <p:nvPr>
            <p:ph type="title"/>
          </p:nvPr>
        </p:nvSpPr>
        <p:spPr>
          <a:xfrm>
            <a:off x="2753138" y="365125"/>
            <a:ext cx="8600661"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758059A4-1F83-4020-B72C-C0D67299D893}"/>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589211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E3A8-0E18-4C15-B8DA-A72C359B8F2E}"/>
              </a:ext>
            </a:extLst>
          </p:cNvPr>
          <p:cNvSpPr>
            <a:spLocks noGrp="1"/>
          </p:cNvSpPr>
          <p:nvPr>
            <p:ph type="title"/>
          </p:nvPr>
        </p:nvSpPr>
        <p:spPr>
          <a:xfrm>
            <a:off x="831850" y="1709738"/>
            <a:ext cx="10515600" cy="2852737"/>
          </a:xfrm>
          <a:prstGeom prst="rect">
            <a:avLst/>
          </a:prstGeom>
        </p:spPr>
        <p:txBody>
          <a:bodyPr anchor="b"/>
          <a:lstStyle>
            <a:lvl1pPr>
              <a:defRPr sz="6000">
                <a:latin typeface="Manus" pitchFamily="50"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52DF08C-D7F0-430B-9AA6-BCD66EB0735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453576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A171-BB6E-4927-A385-3235295C6E4E}"/>
              </a:ext>
            </a:extLst>
          </p:cNvPr>
          <p:cNvSpPr>
            <a:spLocks noGrp="1"/>
          </p:cNvSpPr>
          <p:nvPr>
            <p:ph type="title"/>
          </p:nvPr>
        </p:nvSpPr>
        <p:spPr>
          <a:xfrm>
            <a:off x="2822712" y="365125"/>
            <a:ext cx="8531087"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030ABBD3-C042-4C2B-9F44-D6BCC870602C}"/>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41A11C8C-C0C9-4A67-9FD8-391D1F00C2AD}"/>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6469101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71B2-E94B-4FD0-A9AB-2A9B2C8EA979}"/>
              </a:ext>
            </a:extLst>
          </p:cNvPr>
          <p:cNvSpPr>
            <a:spLocks noGrp="1"/>
          </p:cNvSpPr>
          <p:nvPr>
            <p:ph type="title"/>
          </p:nvPr>
        </p:nvSpPr>
        <p:spPr>
          <a:xfrm>
            <a:off x="2782956" y="365125"/>
            <a:ext cx="8572431"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5B32BDB7-C8B9-4008-ACDF-8C705B53E81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7511A-8679-4ED1-B576-94B3E80730D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5F7AACA-C2C8-485B-8652-F50ECB0CD56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0FED4C-FE32-450D-A37F-EA6404E6A2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555770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9E56-3478-4967-99E9-2C4FF4C24A02}"/>
              </a:ext>
            </a:extLst>
          </p:cNvPr>
          <p:cNvSpPr>
            <a:spLocks noGrp="1"/>
          </p:cNvSpPr>
          <p:nvPr>
            <p:ph type="title"/>
          </p:nvPr>
        </p:nvSpPr>
        <p:spPr>
          <a:xfrm>
            <a:off x="2822712" y="365125"/>
            <a:ext cx="8531087"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982982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Logo.jpg">
            <a:extLst>
              <a:ext uri="{FF2B5EF4-FFF2-40B4-BE49-F238E27FC236}">
                <a16:creationId xmlns:a16="http://schemas.microsoft.com/office/drawing/2014/main" id="{03321DDC-3A3B-4406-9293-7C591A765E0F}"/>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69741705-53BF-49D9-BC7D-9CB72098F1E0}"/>
              </a:ext>
            </a:extLst>
          </p:cNvPr>
          <p:cNvSpPr>
            <a:spLocks noGrp="1"/>
          </p:cNvSpPr>
          <p:nvPr>
            <p:ph type="title"/>
          </p:nvPr>
        </p:nvSpPr>
        <p:spPr>
          <a:xfrm>
            <a:off x="2780798" y="365125"/>
            <a:ext cx="8573002" cy="1325563"/>
          </a:xfrm>
          <a:prstGeom prst="rect">
            <a:avLst/>
          </a:prstGeom>
        </p:spPr>
        <p:txBody>
          <a:bodyPr/>
          <a:lstStyle>
            <a:lvl1pPr>
              <a:defRPr>
                <a:latin typeface="Arial Rounded MT Bold" panose="020F070403050403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9446598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55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jpg">
            <a:extLst>
              <a:ext uri="{FF2B5EF4-FFF2-40B4-BE49-F238E27FC236}">
                <a16:creationId xmlns:a16="http://schemas.microsoft.com/office/drawing/2014/main" id="{8B2AA353-5DE9-4868-BB1D-1980B62F1578}"/>
              </a:ext>
            </a:extLst>
          </p:cNvPr>
          <p:cNvPicPr>
            <a:picLocks noChangeAspect="1"/>
          </p:cNvPicPr>
          <p:nvPr userDrawn="1"/>
        </p:nvPicPr>
        <p:blipFill>
          <a:blip r:embed="rId2"/>
          <a:stretch>
            <a:fillRect/>
          </a:stretch>
        </p:blipFill>
        <p:spPr>
          <a:xfrm>
            <a:off x="172472" y="177638"/>
            <a:ext cx="2608326" cy="1014036"/>
          </a:xfrm>
          <a:prstGeom prst="rect">
            <a:avLst/>
          </a:prstGeom>
        </p:spPr>
      </p:pic>
      <p:pic>
        <p:nvPicPr>
          <p:cNvPr id="6" name="Picture 5" descr="Line-Orange.jpg">
            <a:extLst>
              <a:ext uri="{FF2B5EF4-FFF2-40B4-BE49-F238E27FC236}">
                <a16:creationId xmlns:a16="http://schemas.microsoft.com/office/drawing/2014/main" id="{D9FA2BDF-3301-42F9-B08F-C3282E918169}"/>
              </a:ext>
            </a:extLst>
          </p:cNvPr>
          <p:cNvPicPr>
            <a:picLocks noChangeAspect="1"/>
          </p:cNvPicPr>
          <p:nvPr userDrawn="1"/>
        </p:nvPicPr>
        <p:blipFill>
          <a:blip r:embed="rId3"/>
          <a:stretch>
            <a:fillRect/>
          </a:stretch>
        </p:blipFill>
        <p:spPr>
          <a:xfrm>
            <a:off x="-1" y="5837611"/>
            <a:ext cx="12192001" cy="1020389"/>
          </a:xfrm>
          <a:prstGeom prst="rect">
            <a:avLst/>
          </a:prstGeom>
        </p:spPr>
      </p:pic>
      <p:pic>
        <p:nvPicPr>
          <p:cNvPr id="7" name="Picture 2" descr="X:\Communications\Marketing\2014\NRHSN\Rebrand 2014\Assets\Finals V1 311014\FINALS\Assets\Tag line\NRHSN-Tagline-white.gif">
            <a:extLst>
              <a:ext uri="{FF2B5EF4-FFF2-40B4-BE49-F238E27FC236}">
                <a16:creationId xmlns:a16="http://schemas.microsoft.com/office/drawing/2014/main" id="{AA6D92E6-C0D4-4FB2-99F5-FEE3DE01485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7774" y="6212683"/>
            <a:ext cx="2263024" cy="3278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84A14D2-E533-43B7-AEA6-636C7C698948}"/>
              </a:ext>
            </a:extLst>
          </p:cNvPr>
          <p:cNvSpPr txBox="1"/>
          <p:nvPr userDrawn="1"/>
        </p:nvSpPr>
        <p:spPr>
          <a:xfrm>
            <a:off x="10054490" y="6212683"/>
            <a:ext cx="1792387" cy="307777"/>
          </a:xfrm>
          <a:prstGeom prst="rect">
            <a:avLst/>
          </a:prstGeom>
          <a:noFill/>
        </p:spPr>
        <p:txBody>
          <a:bodyPr wrap="square" rtlCol="0">
            <a:spAutoFit/>
          </a:bodyPr>
          <a:lstStyle/>
          <a:p>
            <a:r>
              <a:rPr lang="en-US" sz="1400" dirty="0">
                <a:solidFill>
                  <a:srgbClr val="FFFFFF"/>
                </a:solidFill>
                <a:latin typeface="Arial Rounded MT Bold"/>
                <a:cs typeface="Arial Rounded MT Bold"/>
              </a:rPr>
              <a:t>www.nrhsn.org.au</a:t>
            </a:r>
          </a:p>
        </p:txBody>
      </p:sp>
    </p:spTree>
    <p:extLst>
      <p:ext uri="{BB962C8B-B14F-4D97-AF65-F5344CB8AC3E}">
        <p14:creationId xmlns:p14="http://schemas.microsoft.com/office/powerpoint/2010/main" val="205590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Logo.jpg">
            <a:extLst>
              <a:ext uri="{FF2B5EF4-FFF2-40B4-BE49-F238E27FC236}">
                <a16:creationId xmlns:a16="http://schemas.microsoft.com/office/drawing/2014/main" id="{19EA396E-0456-423C-B85E-4514F2A9695E}"/>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2F678BBF-5778-41B1-9A00-15464D5F0DA6}"/>
              </a:ext>
            </a:extLst>
          </p:cNvPr>
          <p:cNvSpPr>
            <a:spLocks noGrp="1"/>
          </p:cNvSpPr>
          <p:nvPr>
            <p:ph type="ctrTitle"/>
          </p:nvPr>
        </p:nvSpPr>
        <p:spPr>
          <a:xfrm>
            <a:off x="1524000" y="1122363"/>
            <a:ext cx="9144000" cy="2387600"/>
          </a:xfrm>
          <a:prstGeom prst="rect">
            <a:avLst/>
          </a:prstGeom>
        </p:spPr>
        <p:txBody>
          <a:bodyPr anchor="b"/>
          <a:lstStyle>
            <a:lvl1pPr algn="ctr">
              <a:defRPr sz="6000" baseline="0">
                <a:latin typeface="Manus" pitchFamily="50"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624FBC47-5159-48B3-B2B1-2D4F4F8BCD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aseline="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367865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Logo.jpg">
            <a:extLst>
              <a:ext uri="{FF2B5EF4-FFF2-40B4-BE49-F238E27FC236}">
                <a16:creationId xmlns:a16="http://schemas.microsoft.com/office/drawing/2014/main" id="{E902AADE-75A2-4A15-8287-5D2D67873AF6}"/>
              </a:ext>
            </a:extLst>
          </p:cNvPr>
          <p:cNvPicPr>
            <a:picLocks noChangeAspect="1"/>
          </p:cNvPicPr>
          <p:nvPr userDrawn="1"/>
        </p:nvPicPr>
        <p:blipFill>
          <a:blip r:embed="rId2"/>
          <a:stretch>
            <a:fillRect/>
          </a:stretch>
        </p:blipFill>
        <p:spPr>
          <a:xfrm>
            <a:off x="172472" y="177638"/>
            <a:ext cx="2608326" cy="1014036"/>
          </a:xfrm>
          <a:prstGeom prst="rect">
            <a:avLst/>
          </a:prstGeom>
        </p:spPr>
      </p:pic>
      <p:sp>
        <p:nvSpPr>
          <p:cNvPr id="2" name="Title 1">
            <a:extLst>
              <a:ext uri="{FF2B5EF4-FFF2-40B4-BE49-F238E27FC236}">
                <a16:creationId xmlns:a16="http://schemas.microsoft.com/office/drawing/2014/main" id="{7243BD53-CA19-46F9-84B2-E802614F09DA}"/>
              </a:ext>
            </a:extLst>
          </p:cNvPr>
          <p:cNvSpPr>
            <a:spLocks noGrp="1"/>
          </p:cNvSpPr>
          <p:nvPr>
            <p:ph type="title"/>
          </p:nvPr>
        </p:nvSpPr>
        <p:spPr>
          <a:xfrm>
            <a:off x="2780798" y="365125"/>
            <a:ext cx="8573002" cy="1325563"/>
          </a:xfrm>
          <a:prstGeom prst="rect">
            <a:avLst/>
          </a:prstGeom>
        </p:spPr>
        <p:txBody>
          <a:bodyPr/>
          <a:lstStyle>
            <a:lvl1pPr>
              <a:defRPr baseline="0">
                <a:latin typeface="Arial Rounded MT Bold" panose="020F070403050403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0DAD14F-615B-44DA-BE87-4CA3E7A8CAE8}"/>
              </a:ext>
            </a:extLst>
          </p:cNvPr>
          <p:cNvSpPr>
            <a:spLocks noGrp="1"/>
          </p:cNvSpPr>
          <p:nvPr>
            <p:ph idx="1"/>
          </p:nvPr>
        </p:nvSpPr>
        <p:spPr>
          <a:xfrm>
            <a:off x="838200" y="1825625"/>
            <a:ext cx="10515600" cy="4196082"/>
          </a:xfrm>
          <a:prstGeom prst="rect">
            <a:avLst/>
          </a:prstGeo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9933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gif"/><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8.gif"/><Relationship Id="rId5" Type="http://schemas.openxmlformats.org/officeDocument/2006/relationships/slideLayout" Target="../slideLayouts/slideLayout58.xml"/><Relationship Id="rId10" Type="http://schemas.openxmlformats.org/officeDocument/2006/relationships/image" Target="../media/image1.jpeg"/><Relationship Id="rId4" Type="http://schemas.openxmlformats.org/officeDocument/2006/relationships/slideLayout" Target="../slideLayouts/slideLayout57.xml"/><Relationship Id="rId9" Type="http://schemas.openxmlformats.org/officeDocument/2006/relationships/image" Target="../media/image1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4.jpeg"/><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gif"/><Relationship Id="rId5" Type="http://schemas.openxmlformats.org/officeDocument/2006/relationships/slideLayout" Target="../slideLayouts/slideLayout19.xml"/><Relationship Id="rId10" Type="http://schemas.openxmlformats.org/officeDocument/2006/relationships/image" Target="../media/image1.jpeg"/><Relationship Id="rId4" Type="http://schemas.openxmlformats.org/officeDocument/2006/relationships/slideLayout" Target="../slideLayouts/slideLayout18.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gif"/><Relationship Id="rId5" Type="http://schemas.openxmlformats.org/officeDocument/2006/relationships/slideLayout" Target="../slideLayouts/slideLayout26.xml"/><Relationship Id="rId10" Type="http://schemas.openxmlformats.org/officeDocument/2006/relationships/image" Target="../media/image1.jpeg"/><Relationship Id="rId4" Type="http://schemas.openxmlformats.org/officeDocument/2006/relationships/slideLayout" Target="../slideLayouts/slideLayout25.xml"/><Relationship Id="rId9"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8.gif"/><Relationship Id="rId5" Type="http://schemas.openxmlformats.org/officeDocument/2006/relationships/slideLayout" Target="../slideLayouts/slideLayout33.xml"/><Relationship Id="rId10" Type="http://schemas.openxmlformats.org/officeDocument/2006/relationships/image" Target="../media/image1.jpeg"/><Relationship Id="rId4" Type="http://schemas.openxmlformats.org/officeDocument/2006/relationships/slideLayout" Target="../slideLayouts/slideLayout32.xml"/><Relationship Id="rId9"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9.jpeg"/><Relationship Id="rId5" Type="http://schemas.openxmlformats.org/officeDocument/2006/relationships/slideLayout" Target="../slideLayouts/slideLayout40.xml"/><Relationship Id="rId10" Type="http://schemas.openxmlformats.org/officeDocument/2006/relationships/image" Target="../media/image8.gif"/><Relationship Id="rId4" Type="http://schemas.openxmlformats.org/officeDocument/2006/relationships/slideLayout" Target="../slideLayouts/slideLayout39.xml"/><Relationship Id="rId9"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8.gif"/><Relationship Id="rId5" Type="http://schemas.openxmlformats.org/officeDocument/2006/relationships/image" Target="../media/image10.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theme" Target="../theme/theme8.xml"/><Relationship Id="rId1" Type="http://schemas.openxmlformats.org/officeDocument/2006/relationships/slideLayout" Target="../slideLayouts/slideLayout46.xml"/><Relationship Id="rId4" Type="http://schemas.openxmlformats.org/officeDocument/2006/relationships/image" Target="../media/image10.jpe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11.jpeg"/><Relationship Id="rId5" Type="http://schemas.openxmlformats.org/officeDocument/2006/relationships/slideLayout" Target="../slideLayouts/slideLayout51.xml"/><Relationship Id="rId10" Type="http://schemas.openxmlformats.org/officeDocument/2006/relationships/image" Target="../media/image8.gif"/><Relationship Id="rId4" Type="http://schemas.openxmlformats.org/officeDocument/2006/relationships/slideLayout" Target="../slideLayouts/slideLayout50.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jpg">
            <a:extLst>
              <a:ext uri="{FF2B5EF4-FFF2-40B4-BE49-F238E27FC236}">
                <a16:creationId xmlns:a16="http://schemas.microsoft.com/office/drawing/2014/main" id="{2FFE71E7-0A76-446D-807D-D5CE48E500BF}"/>
              </a:ext>
            </a:extLst>
          </p:cNvPr>
          <p:cNvPicPr>
            <a:picLocks noChangeAspect="1"/>
          </p:cNvPicPr>
          <p:nvPr userDrawn="1"/>
        </p:nvPicPr>
        <p:blipFill>
          <a:blip r:embed="rId9"/>
          <a:stretch>
            <a:fillRect/>
          </a:stretch>
        </p:blipFill>
        <p:spPr>
          <a:xfrm>
            <a:off x="172472" y="177638"/>
            <a:ext cx="2608326" cy="1014036"/>
          </a:xfrm>
          <a:prstGeom prst="rect">
            <a:avLst/>
          </a:prstGeom>
        </p:spPr>
      </p:pic>
      <p:pic>
        <p:nvPicPr>
          <p:cNvPr id="8" name="Picture 7" descr="Line-Orange.jpg">
            <a:extLst>
              <a:ext uri="{FF2B5EF4-FFF2-40B4-BE49-F238E27FC236}">
                <a16:creationId xmlns:a16="http://schemas.microsoft.com/office/drawing/2014/main" id="{F595C7DB-F563-40B9-A54D-C9550BE981E6}"/>
              </a:ext>
            </a:extLst>
          </p:cNvPr>
          <p:cNvPicPr>
            <a:picLocks noChangeAspect="1"/>
          </p:cNvPicPr>
          <p:nvPr userDrawn="1"/>
        </p:nvPicPr>
        <p:blipFill>
          <a:blip r:embed="rId10"/>
          <a:stretch>
            <a:fillRect/>
          </a:stretch>
        </p:blipFill>
        <p:spPr>
          <a:xfrm>
            <a:off x="-1" y="5837611"/>
            <a:ext cx="12192001" cy="1020389"/>
          </a:xfrm>
          <a:prstGeom prst="rect">
            <a:avLst/>
          </a:prstGeom>
        </p:spPr>
      </p:pic>
      <p:pic>
        <p:nvPicPr>
          <p:cNvPr id="9" name="Picture 2" descr="X:\Communications\Marketing\2014\NRHSN\Rebrand 2014\Assets\Finals V1 311014\FINALS\Assets\Tag line\NRHSN-Tagline-white.gif">
            <a:extLst>
              <a:ext uri="{FF2B5EF4-FFF2-40B4-BE49-F238E27FC236}">
                <a16:creationId xmlns:a16="http://schemas.microsoft.com/office/drawing/2014/main" id="{78EAE826-74FF-45D5-9F8B-B464C49BB9BB}"/>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17774" y="6193916"/>
            <a:ext cx="2263024" cy="3278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710DFE4-F5AC-45B4-9598-B3983E391966}"/>
              </a:ext>
            </a:extLst>
          </p:cNvPr>
          <p:cNvSpPr txBox="1"/>
          <p:nvPr userDrawn="1"/>
        </p:nvSpPr>
        <p:spPr>
          <a:xfrm>
            <a:off x="10054490" y="6193916"/>
            <a:ext cx="1792387" cy="307777"/>
          </a:xfrm>
          <a:prstGeom prst="rect">
            <a:avLst/>
          </a:prstGeom>
          <a:noFill/>
        </p:spPr>
        <p:txBody>
          <a:bodyPr wrap="square" rtlCol="0">
            <a:spAutoFit/>
          </a:bodyPr>
          <a:lstStyle/>
          <a:p>
            <a:r>
              <a:rPr lang="en-US" sz="1400" dirty="0">
                <a:solidFill>
                  <a:srgbClr val="FFFFFF"/>
                </a:solidFill>
                <a:latin typeface="Arial Rounded MT Bold"/>
                <a:cs typeface="Arial Rounded MT Bold"/>
              </a:rPr>
              <a:t>www.nrhsn.org.au</a:t>
            </a:r>
          </a:p>
        </p:txBody>
      </p:sp>
    </p:spTree>
    <p:extLst>
      <p:ext uri="{BB962C8B-B14F-4D97-AF65-F5344CB8AC3E}">
        <p14:creationId xmlns:p14="http://schemas.microsoft.com/office/powerpoint/2010/main" val="3142460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ock-Yellow.jpg">
            <a:extLst>
              <a:ext uri="{FF2B5EF4-FFF2-40B4-BE49-F238E27FC236}">
                <a16:creationId xmlns:a16="http://schemas.microsoft.com/office/drawing/2014/main" id="{AF2A8422-6972-4728-BA82-71F59FC77A27}"/>
              </a:ext>
            </a:extLst>
          </p:cNvPr>
          <p:cNvPicPr>
            <a:picLocks noChangeAspect="1"/>
          </p:cNvPicPr>
          <p:nvPr userDrawn="1"/>
        </p:nvPicPr>
        <p:blipFill>
          <a:blip r:embed="rId9"/>
          <a:stretch>
            <a:fillRect/>
          </a:stretch>
        </p:blipFill>
        <p:spPr>
          <a:xfrm>
            <a:off x="-1" y="936920"/>
            <a:ext cx="12192001" cy="5595680"/>
          </a:xfrm>
          <a:prstGeom prst="rect">
            <a:avLst/>
          </a:prstGeom>
        </p:spPr>
      </p:pic>
      <p:pic>
        <p:nvPicPr>
          <p:cNvPr id="7" name="Picture 6" descr="Logo.jpg">
            <a:extLst>
              <a:ext uri="{FF2B5EF4-FFF2-40B4-BE49-F238E27FC236}">
                <a16:creationId xmlns:a16="http://schemas.microsoft.com/office/drawing/2014/main" id="{88DF9A0D-21D3-4A9D-9FA9-9FE80E82EB68}"/>
              </a:ext>
            </a:extLst>
          </p:cNvPr>
          <p:cNvPicPr>
            <a:picLocks noChangeAspect="1"/>
          </p:cNvPicPr>
          <p:nvPr userDrawn="1"/>
        </p:nvPicPr>
        <p:blipFill>
          <a:blip r:embed="rId10"/>
          <a:stretch>
            <a:fillRect/>
          </a:stretch>
        </p:blipFill>
        <p:spPr>
          <a:xfrm>
            <a:off x="172472" y="177638"/>
            <a:ext cx="2608326" cy="1014036"/>
          </a:xfrm>
          <a:prstGeom prst="rect">
            <a:avLst/>
          </a:prstGeom>
        </p:spPr>
      </p:pic>
      <p:pic>
        <p:nvPicPr>
          <p:cNvPr id="9" name="Picture 2" descr="X:\Communications\Marketing\2014\NRHSN\Rebrand 2014\Assets\Finals V1 311014\FINALS\Assets\Tag line\NRHSN-Tagline-100%-Grey.gif">
            <a:extLst>
              <a:ext uri="{FF2B5EF4-FFF2-40B4-BE49-F238E27FC236}">
                <a16:creationId xmlns:a16="http://schemas.microsoft.com/office/drawing/2014/main" id="{86A9AB3B-5DB8-40E5-AC31-791F7EB7B3DC}"/>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57200" y="6313823"/>
            <a:ext cx="2261256" cy="327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B512FCD-597A-4D85-81F3-B0B8780BD6FE}"/>
              </a:ext>
            </a:extLst>
          </p:cNvPr>
          <p:cNvSpPr txBox="1"/>
          <p:nvPr userDrawn="1"/>
        </p:nvSpPr>
        <p:spPr>
          <a:xfrm>
            <a:off x="9918138" y="6299565"/>
            <a:ext cx="1816662" cy="307777"/>
          </a:xfrm>
          <a:prstGeom prst="rect">
            <a:avLst/>
          </a:prstGeom>
          <a:noFill/>
        </p:spPr>
        <p:txBody>
          <a:bodyPr wrap="square" rtlCol="0">
            <a:spAutoFit/>
          </a:bodyPr>
          <a:lstStyle/>
          <a:p>
            <a:r>
              <a:rPr lang="en-US" sz="1400" dirty="0">
                <a:solidFill>
                  <a:srgbClr val="351627"/>
                </a:solidFill>
                <a:latin typeface="Arial Rounded MT Bold"/>
                <a:cs typeface="Arial Rounded MT Bold"/>
              </a:rPr>
              <a:t>www.nrhsn.org.au</a:t>
            </a:r>
          </a:p>
        </p:txBody>
      </p:sp>
    </p:spTree>
    <p:extLst>
      <p:ext uri="{BB962C8B-B14F-4D97-AF65-F5344CB8AC3E}">
        <p14:creationId xmlns:p14="http://schemas.microsoft.com/office/powerpoint/2010/main" val="138976390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jpg">
            <a:extLst>
              <a:ext uri="{FF2B5EF4-FFF2-40B4-BE49-F238E27FC236}">
                <a16:creationId xmlns:a16="http://schemas.microsoft.com/office/drawing/2014/main" id="{2FFE71E7-0A76-446D-807D-D5CE48E500BF}"/>
              </a:ext>
            </a:extLst>
          </p:cNvPr>
          <p:cNvPicPr>
            <a:picLocks noChangeAspect="1"/>
          </p:cNvPicPr>
          <p:nvPr userDrawn="1"/>
        </p:nvPicPr>
        <p:blipFill>
          <a:blip r:embed="rId9"/>
          <a:stretch>
            <a:fillRect/>
          </a:stretch>
        </p:blipFill>
        <p:spPr>
          <a:xfrm>
            <a:off x="172472" y="177638"/>
            <a:ext cx="2608326" cy="1014036"/>
          </a:xfrm>
          <a:prstGeom prst="rect">
            <a:avLst/>
          </a:prstGeom>
        </p:spPr>
      </p:pic>
      <p:pic>
        <p:nvPicPr>
          <p:cNvPr id="9" name="Picture 2" descr="X:\Communications\Marketing\2014\NRHSN\Rebrand 2014\Assets\Finals V1 311014\FINALS\Assets\Tag line\NRHSN-Tagline-white.gif">
            <a:extLst>
              <a:ext uri="{FF2B5EF4-FFF2-40B4-BE49-F238E27FC236}">
                <a16:creationId xmlns:a16="http://schemas.microsoft.com/office/drawing/2014/main" id="{78EAE826-74FF-45D5-9F8B-B464C49BB9BB}"/>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45123" y="6212683"/>
            <a:ext cx="2263024" cy="3278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710DFE4-F5AC-45B4-9598-B3983E391966}"/>
              </a:ext>
            </a:extLst>
          </p:cNvPr>
          <p:cNvSpPr txBox="1"/>
          <p:nvPr userDrawn="1"/>
        </p:nvSpPr>
        <p:spPr>
          <a:xfrm>
            <a:off x="9866214" y="6222722"/>
            <a:ext cx="1792387" cy="307777"/>
          </a:xfrm>
          <a:prstGeom prst="rect">
            <a:avLst/>
          </a:prstGeom>
          <a:noFill/>
        </p:spPr>
        <p:txBody>
          <a:bodyPr wrap="square" rtlCol="0">
            <a:spAutoFit/>
          </a:bodyPr>
          <a:lstStyle/>
          <a:p>
            <a:r>
              <a:rPr lang="en-US" sz="1400" dirty="0">
                <a:solidFill>
                  <a:srgbClr val="FFFFFF"/>
                </a:solidFill>
                <a:latin typeface="Arial Rounded MT Bold"/>
                <a:cs typeface="Arial Rounded MT Bold"/>
              </a:rPr>
              <a:t>www.nrhsn.org.au</a:t>
            </a:r>
          </a:p>
        </p:txBody>
      </p:sp>
      <p:pic>
        <p:nvPicPr>
          <p:cNvPr id="6" name="Picture 5" descr="Line-Yellow.jpg">
            <a:extLst>
              <a:ext uri="{FF2B5EF4-FFF2-40B4-BE49-F238E27FC236}">
                <a16:creationId xmlns:a16="http://schemas.microsoft.com/office/drawing/2014/main" id="{4707937D-519C-4201-B5F8-000ECD2E0202}"/>
              </a:ext>
            </a:extLst>
          </p:cNvPr>
          <p:cNvPicPr>
            <a:picLocks noChangeAspect="1"/>
          </p:cNvPicPr>
          <p:nvPr userDrawn="1"/>
        </p:nvPicPr>
        <p:blipFill>
          <a:blip r:embed="rId11"/>
          <a:stretch>
            <a:fillRect/>
          </a:stretch>
        </p:blipFill>
        <p:spPr>
          <a:xfrm>
            <a:off x="0" y="5835488"/>
            <a:ext cx="12192000" cy="1020389"/>
          </a:xfrm>
          <a:prstGeom prst="rect">
            <a:avLst/>
          </a:prstGeom>
        </p:spPr>
      </p:pic>
      <p:pic>
        <p:nvPicPr>
          <p:cNvPr id="11" name="Picture 2" descr="X:\Communications\Marketing\2014\NRHSN\Rebrand 2014\Assets\Finals V1 311014\FINALS\Assets\Tag line\NRHSN-Tagline-white.gif">
            <a:extLst>
              <a:ext uri="{FF2B5EF4-FFF2-40B4-BE49-F238E27FC236}">
                <a16:creationId xmlns:a16="http://schemas.microsoft.com/office/drawing/2014/main" id="{9C2E0FE2-E35C-4C9A-B56A-873DF1DF1E9E}"/>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17774" y="6236701"/>
            <a:ext cx="2263024" cy="3278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383FEB4-A121-45E5-A393-891B3885A93B}"/>
              </a:ext>
            </a:extLst>
          </p:cNvPr>
          <p:cNvSpPr txBox="1"/>
          <p:nvPr userDrawn="1"/>
        </p:nvSpPr>
        <p:spPr>
          <a:xfrm>
            <a:off x="10038865" y="6191793"/>
            <a:ext cx="1792387" cy="307777"/>
          </a:xfrm>
          <a:prstGeom prst="rect">
            <a:avLst/>
          </a:prstGeom>
          <a:noFill/>
        </p:spPr>
        <p:txBody>
          <a:bodyPr wrap="square" rtlCol="0">
            <a:spAutoFit/>
          </a:bodyPr>
          <a:lstStyle/>
          <a:p>
            <a:r>
              <a:rPr lang="en-US" sz="1400" dirty="0">
                <a:solidFill>
                  <a:srgbClr val="FFFFFF"/>
                </a:solidFill>
                <a:latin typeface="Arial Rounded MT Bold"/>
                <a:cs typeface="Arial Rounded MT Bold"/>
              </a:rPr>
              <a:t>www.nrhsn.org.au</a:t>
            </a:r>
          </a:p>
        </p:txBody>
      </p:sp>
    </p:spTree>
    <p:extLst>
      <p:ext uri="{BB962C8B-B14F-4D97-AF65-F5344CB8AC3E}">
        <p14:creationId xmlns:p14="http://schemas.microsoft.com/office/powerpoint/2010/main" val="405283148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ine.jpg">
            <a:extLst>
              <a:ext uri="{FF2B5EF4-FFF2-40B4-BE49-F238E27FC236}">
                <a16:creationId xmlns:a16="http://schemas.microsoft.com/office/drawing/2014/main" id="{F5FBCDC9-9FEA-42B3-B8C6-1510EFA9556E}"/>
              </a:ext>
            </a:extLst>
          </p:cNvPr>
          <p:cNvPicPr>
            <a:picLocks noChangeAspect="1"/>
          </p:cNvPicPr>
          <p:nvPr userDrawn="1"/>
        </p:nvPicPr>
        <p:blipFill>
          <a:blip r:embed="rId9"/>
          <a:stretch>
            <a:fillRect/>
          </a:stretch>
        </p:blipFill>
        <p:spPr>
          <a:xfrm>
            <a:off x="0" y="5837611"/>
            <a:ext cx="12192000" cy="1020389"/>
          </a:xfrm>
          <a:prstGeom prst="rect">
            <a:avLst/>
          </a:prstGeom>
        </p:spPr>
      </p:pic>
      <p:pic>
        <p:nvPicPr>
          <p:cNvPr id="7" name="Picture 6" descr="Logo.jpg">
            <a:extLst>
              <a:ext uri="{FF2B5EF4-FFF2-40B4-BE49-F238E27FC236}">
                <a16:creationId xmlns:a16="http://schemas.microsoft.com/office/drawing/2014/main" id="{2FFE71E7-0A76-446D-807D-D5CE48E500BF}"/>
              </a:ext>
            </a:extLst>
          </p:cNvPr>
          <p:cNvPicPr>
            <a:picLocks noChangeAspect="1"/>
          </p:cNvPicPr>
          <p:nvPr userDrawn="1"/>
        </p:nvPicPr>
        <p:blipFill>
          <a:blip r:embed="rId10"/>
          <a:stretch>
            <a:fillRect/>
          </a:stretch>
        </p:blipFill>
        <p:spPr>
          <a:xfrm>
            <a:off x="172472" y="177638"/>
            <a:ext cx="2608326" cy="1014036"/>
          </a:xfrm>
          <a:prstGeom prst="rect">
            <a:avLst/>
          </a:prstGeom>
        </p:spPr>
      </p:pic>
      <p:pic>
        <p:nvPicPr>
          <p:cNvPr id="11" name="Picture 2" descr="X:\Communications\Marketing\2014\NRHSN\Rebrand 2014\Assets\Finals V1 311014\FINALS\Assets\Tag line\NRHSN-Tagline-white.gif">
            <a:extLst>
              <a:ext uri="{FF2B5EF4-FFF2-40B4-BE49-F238E27FC236}">
                <a16:creationId xmlns:a16="http://schemas.microsoft.com/office/drawing/2014/main" id="{9C2E0FE2-E35C-4C9A-B56A-873DF1DF1E9E}"/>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17774" y="6236701"/>
            <a:ext cx="2263024" cy="3278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383FEB4-A121-45E5-A393-891B3885A93B}"/>
              </a:ext>
            </a:extLst>
          </p:cNvPr>
          <p:cNvSpPr txBox="1"/>
          <p:nvPr userDrawn="1"/>
        </p:nvSpPr>
        <p:spPr>
          <a:xfrm>
            <a:off x="10038865" y="6191793"/>
            <a:ext cx="1792387" cy="307777"/>
          </a:xfrm>
          <a:prstGeom prst="rect">
            <a:avLst/>
          </a:prstGeom>
          <a:noFill/>
        </p:spPr>
        <p:txBody>
          <a:bodyPr wrap="square" rtlCol="0">
            <a:spAutoFit/>
          </a:bodyPr>
          <a:lstStyle/>
          <a:p>
            <a:r>
              <a:rPr lang="en-US" sz="1400" dirty="0">
                <a:solidFill>
                  <a:srgbClr val="FFFFFF"/>
                </a:solidFill>
                <a:latin typeface="Arial Rounded MT Bold"/>
                <a:cs typeface="Arial Rounded MT Bold"/>
              </a:rPr>
              <a:t>www.nrhsn.org.au</a:t>
            </a:r>
          </a:p>
        </p:txBody>
      </p:sp>
    </p:spTree>
    <p:extLst>
      <p:ext uri="{BB962C8B-B14F-4D97-AF65-F5344CB8AC3E}">
        <p14:creationId xmlns:p14="http://schemas.microsoft.com/office/powerpoint/2010/main" val="13545576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Line-Green.jpg">
            <a:extLst>
              <a:ext uri="{FF2B5EF4-FFF2-40B4-BE49-F238E27FC236}">
                <a16:creationId xmlns:a16="http://schemas.microsoft.com/office/drawing/2014/main" id="{B7ED1C5E-7AC7-46B2-BFFB-21C3004BA28E}"/>
              </a:ext>
            </a:extLst>
          </p:cNvPr>
          <p:cNvPicPr>
            <a:picLocks noChangeAspect="1"/>
          </p:cNvPicPr>
          <p:nvPr userDrawn="1"/>
        </p:nvPicPr>
        <p:blipFill>
          <a:blip r:embed="rId9"/>
          <a:stretch>
            <a:fillRect/>
          </a:stretch>
        </p:blipFill>
        <p:spPr>
          <a:xfrm>
            <a:off x="0" y="5837612"/>
            <a:ext cx="12192000" cy="1020389"/>
          </a:xfrm>
          <a:prstGeom prst="rect">
            <a:avLst/>
          </a:prstGeom>
        </p:spPr>
      </p:pic>
      <p:pic>
        <p:nvPicPr>
          <p:cNvPr id="7" name="Picture 6" descr="Logo.jpg">
            <a:extLst>
              <a:ext uri="{FF2B5EF4-FFF2-40B4-BE49-F238E27FC236}">
                <a16:creationId xmlns:a16="http://schemas.microsoft.com/office/drawing/2014/main" id="{2FFE71E7-0A76-446D-807D-D5CE48E500BF}"/>
              </a:ext>
            </a:extLst>
          </p:cNvPr>
          <p:cNvPicPr>
            <a:picLocks noChangeAspect="1"/>
          </p:cNvPicPr>
          <p:nvPr userDrawn="1"/>
        </p:nvPicPr>
        <p:blipFill>
          <a:blip r:embed="rId10"/>
          <a:stretch>
            <a:fillRect/>
          </a:stretch>
        </p:blipFill>
        <p:spPr>
          <a:xfrm>
            <a:off x="172472" y="177638"/>
            <a:ext cx="2608326" cy="1014036"/>
          </a:xfrm>
          <a:prstGeom prst="rect">
            <a:avLst/>
          </a:prstGeom>
        </p:spPr>
      </p:pic>
      <p:pic>
        <p:nvPicPr>
          <p:cNvPr id="11" name="Picture 2" descr="X:\Communications\Marketing\2014\NRHSN\Rebrand 2014\Assets\Finals V1 311014\FINALS\Assets\Tag line\NRHSN-Tagline-white.gif">
            <a:extLst>
              <a:ext uri="{FF2B5EF4-FFF2-40B4-BE49-F238E27FC236}">
                <a16:creationId xmlns:a16="http://schemas.microsoft.com/office/drawing/2014/main" id="{9C2E0FE2-E35C-4C9A-B56A-873DF1DF1E9E}"/>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17774" y="6236701"/>
            <a:ext cx="2263024" cy="3278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383FEB4-A121-45E5-A393-891B3885A93B}"/>
              </a:ext>
            </a:extLst>
          </p:cNvPr>
          <p:cNvSpPr txBox="1"/>
          <p:nvPr userDrawn="1"/>
        </p:nvSpPr>
        <p:spPr>
          <a:xfrm>
            <a:off x="10038865" y="6191793"/>
            <a:ext cx="1792387" cy="307777"/>
          </a:xfrm>
          <a:prstGeom prst="rect">
            <a:avLst/>
          </a:prstGeom>
          <a:noFill/>
        </p:spPr>
        <p:txBody>
          <a:bodyPr wrap="square" rtlCol="0">
            <a:spAutoFit/>
          </a:bodyPr>
          <a:lstStyle/>
          <a:p>
            <a:r>
              <a:rPr lang="en-US" sz="1400" dirty="0">
                <a:solidFill>
                  <a:srgbClr val="FFFFFF"/>
                </a:solidFill>
                <a:latin typeface="Arial Rounded MT Bold"/>
                <a:cs typeface="Arial Rounded MT Bold"/>
              </a:rPr>
              <a:t>www.nrhsn.org.au</a:t>
            </a:r>
          </a:p>
        </p:txBody>
      </p:sp>
    </p:spTree>
    <p:extLst>
      <p:ext uri="{BB962C8B-B14F-4D97-AF65-F5344CB8AC3E}">
        <p14:creationId xmlns:p14="http://schemas.microsoft.com/office/powerpoint/2010/main" val="33696772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ock-Orange.jpg">
            <a:extLst>
              <a:ext uri="{FF2B5EF4-FFF2-40B4-BE49-F238E27FC236}">
                <a16:creationId xmlns:a16="http://schemas.microsoft.com/office/drawing/2014/main" id="{763B5D23-87BE-4884-9815-225E3A5CBF8E}"/>
              </a:ext>
            </a:extLst>
          </p:cNvPr>
          <p:cNvPicPr>
            <a:picLocks noChangeAspect="1"/>
          </p:cNvPicPr>
          <p:nvPr userDrawn="1"/>
        </p:nvPicPr>
        <p:blipFill>
          <a:blip r:embed="rId9">
            <a:clrChange>
              <a:clrFrom>
                <a:srgbClr val="FFFFFF"/>
              </a:clrFrom>
              <a:clrTo>
                <a:srgbClr val="FFFFFF">
                  <a:alpha val="0"/>
                </a:srgbClr>
              </a:clrTo>
            </a:clrChange>
          </a:blip>
          <a:stretch>
            <a:fillRect/>
          </a:stretch>
        </p:blipFill>
        <p:spPr>
          <a:xfrm>
            <a:off x="0" y="943232"/>
            <a:ext cx="12192000" cy="5595680"/>
          </a:xfrm>
          <a:prstGeom prst="rect">
            <a:avLst/>
          </a:prstGeom>
        </p:spPr>
      </p:pic>
      <p:pic>
        <p:nvPicPr>
          <p:cNvPr id="7" name="Picture 6" descr="Logo.jpg">
            <a:extLst>
              <a:ext uri="{FF2B5EF4-FFF2-40B4-BE49-F238E27FC236}">
                <a16:creationId xmlns:a16="http://schemas.microsoft.com/office/drawing/2014/main" id="{88DF9A0D-21D3-4A9D-9FA9-9FE80E82EB68}"/>
              </a:ext>
            </a:extLst>
          </p:cNvPr>
          <p:cNvPicPr>
            <a:picLocks noChangeAspect="1"/>
          </p:cNvPicPr>
          <p:nvPr userDrawn="1"/>
        </p:nvPicPr>
        <p:blipFill>
          <a:blip r:embed="rId10"/>
          <a:stretch>
            <a:fillRect/>
          </a:stretch>
        </p:blipFill>
        <p:spPr>
          <a:xfrm>
            <a:off x="172472" y="177638"/>
            <a:ext cx="2608326" cy="1014036"/>
          </a:xfrm>
          <a:prstGeom prst="rect">
            <a:avLst/>
          </a:prstGeom>
        </p:spPr>
      </p:pic>
      <p:pic>
        <p:nvPicPr>
          <p:cNvPr id="9" name="Picture 2" descr="X:\Communications\Marketing\2014\NRHSN\Rebrand 2014\Assets\Finals V1 311014\FINALS\Assets\Tag line\NRHSN-Tagline-100%-Grey.gif">
            <a:extLst>
              <a:ext uri="{FF2B5EF4-FFF2-40B4-BE49-F238E27FC236}">
                <a16:creationId xmlns:a16="http://schemas.microsoft.com/office/drawing/2014/main" id="{86A9AB3B-5DB8-40E5-AC31-791F7EB7B3DC}"/>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57200" y="6313823"/>
            <a:ext cx="2261256" cy="327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B512FCD-597A-4D85-81F3-B0B8780BD6FE}"/>
              </a:ext>
            </a:extLst>
          </p:cNvPr>
          <p:cNvSpPr txBox="1"/>
          <p:nvPr userDrawn="1"/>
        </p:nvSpPr>
        <p:spPr>
          <a:xfrm>
            <a:off x="9918138" y="6299565"/>
            <a:ext cx="1816662" cy="307777"/>
          </a:xfrm>
          <a:prstGeom prst="rect">
            <a:avLst/>
          </a:prstGeom>
          <a:noFill/>
        </p:spPr>
        <p:txBody>
          <a:bodyPr wrap="square" rtlCol="0">
            <a:spAutoFit/>
          </a:bodyPr>
          <a:lstStyle/>
          <a:p>
            <a:r>
              <a:rPr lang="en-US" sz="1400" dirty="0">
                <a:solidFill>
                  <a:srgbClr val="351627"/>
                </a:solidFill>
                <a:latin typeface="Arial Rounded MT Bold"/>
                <a:cs typeface="Arial Rounded MT Bold"/>
              </a:rPr>
              <a:t>www.nrhsn.org.au</a:t>
            </a:r>
          </a:p>
        </p:txBody>
      </p:sp>
    </p:spTree>
    <p:extLst>
      <p:ext uri="{BB962C8B-B14F-4D97-AF65-F5344CB8AC3E}">
        <p14:creationId xmlns:p14="http://schemas.microsoft.com/office/powerpoint/2010/main" val="26795564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jpg">
            <a:extLst>
              <a:ext uri="{FF2B5EF4-FFF2-40B4-BE49-F238E27FC236}">
                <a16:creationId xmlns:a16="http://schemas.microsoft.com/office/drawing/2014/main" id="{88DF9A0D-21D3-4A9D-9FA9-9FE80E82EB68}"/>
              </a:ext>
            </a:extLst>
          </p:cNvPr>
          <p:cNvPicPr>
            <a:picLocks noChangeAspect="1"/>
          </p:cNvPicPr>
          <p:nvPr userDrawn="1"/>
        </p:nvPicPr>
        <p:blipFill>
          <a:blip r:embed="rId9"/>
          <a:stretch>
            <a:fillRect/>
          </a:stretch>
        </p:blipFill>
        <p:spPr>
          <a:xfrm>
            <a:off x="172472" y="177638"/>
            <a:ext cx="2608326" cy="1014036"/>
          </a:xfrm>
          <a:prstGeom prst="rect">
            <a:avLst/>
          </a:prstGeom>
        </p:spPr>
      </p:pic>
      <p:pic>
        <p:nvPicPr>
          <p:cNvPr id="9" name="Picture 2" descr="X:\Communications\Marketing\2014\NRHSN\Rebrand 2014\Assets\Finals V1 311014\FINALS\Assets\Tag line\NRHSN-Tagline-100%-Grey.gif">
            <a:extLst>
              <a:ext uri="{FF2B5EF4-FFF2-40B4-BE49-F238E27FC236}">
                <a16:creationId xmlns:a16="http://schemas.microsoft.com/office/drawing/2014/main" id="{86A9AB3B-5DB8-40E5-AC31-791F7EB7B3DC}"/>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6313823"/>
            <a:ext cx="2261256" cy="327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B512FCD-597A-4D85-81F3-B0B8780BD6FE}"/>
              </a:ext>
            </a:extLst>
          </p:cNvPr>
          <p:cNvSpPr txBox="1"/>
          <p:nvPr userDrawn="1"/>
        </p:nvSpPr>
        <p:spPr>
          <a:xfrm>
            <a:off x="9918138" y="6299565"/>
            <a:ext cx="1816662" cy="307777"/>
          </a:xfrm>
          <a:prstGeom prst="rect">
            <a:avLst/>
          </a:prstGeom>
          <a:noFill/>
        </p:spPr>
        <p:txBody>
          <a:bodyPr wrap="square" rtlCol="0">
            <a:spAutoFit/>
          </a:bodyPr>
          <a:lstStyle/>
          <a:p>
            <a:r>
              <a:rPr lang="en-US" sz="1400" dirty="0">
                <a:solidFill>
                  <a:srgbClr val="351627"/>
                </a:solidFill>
                <a:latin typeface="Arial Rounded MT Bold"/>
                <a:cs typeface="Arial Rounded MT Bold"/>
              </a:rPr>
              <a:t>www.nrhsn.org.au</a:t>
            </a:r>
          </a:p>
        </p:txBody>
      </p:sp>
      <p:pic>
        <p:nvPicPr>
          <p:cNvPr id="11" name="Picture 10" descr="Block-Green.jpg">
            <a:extLst>
              <a:ext uri="{FF2B5EF4-FFF2-40B4-BE49-F238E27FC236}">
                <a16:creationId xmlns:a16="http://schemas.microsoft.com/office/drawing/2014/main" id="{93985531-E828-4248-9262-B40A36CDF39E}"/>
              </a:ext>
            </a:extLst>
          </p:cNvPr>
          <p:cNvPicPr>
            <a:picLocks noChangeAspect="1"/>
          </p:cNvPicPr>
          <p:nvPr userDrawn="1"/>
        </p:nvPicPr>
        <p:blipFill>
          <a:blip r:embed="rId11">
            <a:clrChange>
              <a:clrFrom>
                <a:srgbClr val="FFFFFF"/>
              </a:clrFrom>
              <a:clrTo>
                <a:srgbClr val="FFFFFF">
                  <a:alpha val="0"/>
                </a:srgbClr>
              </a:clrTo>
            </a:clrChange>
          </a:blip>
          <a:stretch>
            <a:fillRect/>
          </a:stretch>
        </p:blipFill>
        <p:spPr>
          <a:xfrm>
            <a:off x="0" y="944760"/>
            <a:ext cx="12192000" cy="5595680"/>
          </a:xfrm>
          <a:prstGeom prst="rect">
            <a:avLst/>
          </a:prstGeom>
        </p:spPr>
      </p:pic>
    </p:spTree>
    <p:extLst>
      <p:ext uri="{BB962C8B-B14F-4D97-AF65-F5344CB8AC3E}">
        <p14:creationId xmlns:p14="http://schemas.microsoft.com/office/powerpoint/2010/main" val="369770490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over-slide.jpg">
            <a:extLst>
              <a:ext uri="{FF2B5EF4-FFF2-40B4-BE49-F238E27FC236}">
                <a16:creationId xmlns:a16="http://schemas.microsoft.com/office/drawing/2014/main" id="{F6C42B21-ACF7-4F69-9882-3E8E29FDA288}"/>
              </a:ext>
            </a:extLst>
          </p:cNvPr>
          <p:cNvPicPr>
            <a:picLocks noChangeAspect="1"/>
          </p:cNvPicPr>
          <p:nvPr userDrawn="1"/>
        </p:nvPicPr>
        <p:blipFill rotWithShape="1">
          <a:blip r:embed="rId5"/>
          <a:srcRect t="68116"/>
          <a:stretch/>
        </p:blipFill>
        <p:spPr>
          <a:xfrm>
            <a:off x="0" y="4304881"/>
            <a:ext cx="12192000" cy="2186609"/>
          </a:xfrm>
          <a:prstGeom prst="rect">
            <a:avLst/>
          </a:prstGeom>
        </p:spPr>
      </p:pic>
      <p:pic>
        <p:nvPicPr>
          <p:cNvPr id="9" name="Picture 2" descr="X:\Communications\Marketing\2014\NRHSN\Rebrand 2014\Assets\Finals V1 311014\FINALS\Assets\Tag line\NRHSN-Tagline-100%-Grey.gif">
            <a:extLst>
              <a:ext uri="{FF2B5EF4-FFF2-40B4-BE49-F238E27FC236}">
                <a16:creationId xmlns:a16="http://schemas.microsoft.com/office/drawing/2014/main" id="{86A9AB3B-5DB8-40E5-AC31-791F7EB7B3D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6313823"/>
            <a:ext cx="2261256" cy="327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B512FCD-597A-4D85-81F3-B0B8780BD6FE}"/>
              </a:ext>
            </a:extLst>
          </p:cNvPr>
          <p:cNvSpPr txBox="1"/>
          <p:nvPr userDrawn="1"/>
        </p:nvSpPr>
        <p:spPr>
          <a:xfrm>
            <a:off x="9918138" y="6299565"/>
            <a:ext cx="1816662" cy="307777"/>
          </a:xfrm>
          <a:prstGeom prst="rect">
            <a:avLst/>
          </a:prstGeom>
          <a:noFill/>
        </p:spPr>
        <p:txBody>
          <a:bodyPr wrap="square" rtlCol="0">
            <a:spAutoFit/>
          </a:bodyPr>
          <a:lstStyle/>
          <a:p>
            <a:r>
              <a:rPr lang="en-US" sz="1400" dirty="0">
                <a:solidFill>
                  <a:srgbClr val="351627"/>
                </a:solidFill>
                <a:latin typeface="Arial Rounded MT Bold"/>
                <a:cs typeface="Arial Rounded MT Bold"/>
              </a:rPr>
              <a:t>www.nrhsn.org.au</a:t>
            </a:r>
          </a:p>
        </p:txBody>
      </p:sp>
      <p:pic>
        <p:nvPicPr>
          <p:cNvPr id="6" name="Picture 5" descr="Cover-slide.jpg">
            <a:extLst>
              <a:ext uri="{FF2B5EF4-FFF2-40B4-BE49-F238E27FC236}">
                <a16:creationId xmlns:a16="http://schemas.microsoft.com/office/drawing/2014/main" id="{C993C01C-855A-4FE7-814A-16A950BC5FC4}"/>
              </a:ext>
            </a:extLst>
          </p:cNvPr>
          <p:cNvPicPr>
            <a:picLocks noChangeAspect="1"/>
          </p:cNvPicPr>
          <p:nvPr userDrawn="1"/>
        </p:nvPicPr>
        <p:blipFill rotWithShape="1">
          <a:blip r:embed="rId5"/>
          <a:srcRect b="34638"/>
          <a:stretch/>
        </p:blipFill>
        <p:spPr>
          <a:xfrm>
            <a:off x="1524000" y="0"/>
            <a:ext cx="9144000" cy="4482548"/>
          </a:xfrm>
          <a:prstGeom prst="rect">
            <a:avLst/>
          </a:prstGeom>
        </p:spPr>
      </p:pic>
    </p:spTree>
    <p:extLst>
      <p:ext uri="{BB962C8B-B14F-4D97-AF65-F5344CB8AC3E}">
        <p14:creationId xmlns:p14="http://schemas.microsoft.com/office/powerpoint/2010/main" val="1810684221"/>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X:\Communications\Marketing\2014\NRHSN\Rebrand 2014\Assets\Finals V1 311014\FINALS\Assets\Tag line\NRHSN-Tagline-100%-Grey.gif">
            <a:extLst>
              <a:ext uri="{FF2B5EF4-FFF2-40B4-BE49-F238E27FC236}">
                <a16:creationId xmlns:a16="http://schemas.microsoft.com/office/drawing/2014/main" id="{86A9AB3B-5DB8-40E5-AC31-791F7EB7B3D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373" y="4671392"/>
            <a:ext cx="11121039" cy="10655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B512FCD-597A-4D85-81F3-B0B8780BD6FE}"/>
              </a:ext>
            </a:extLst>
          </p:cNvPr>
          <p:cNvSpPr txBox="1"/>
          <p:nvPr userDrawn="1"/>
        </p:nvSpPr>
        <p:spPr>
          <a:xfrm>
            <a:off x="4580956" y="5758926"/>
            <a:ext cx="3469871" cy="523220"/>
          </a:xfrm>
          <a:prstGeom prst="rect">
            <a:avLst/>
          </a:prstGeom>
          <a:noFill/>
        </p:spPr>
        <p:txBody>
          <a:bodyPr wrap="square" rtlCol="0">
            <a:spAutoFit/>
          </a:bodyPr>
          <a:lstStyle/>
          <a:p>
            <a:r>
              <a:rPr lang="en-US" sz="2800" dirty="0">
                <a:solidFill>
                  <a:srgbClr val="EF4D3E"/>
                </a:solidFill>
                <a:latin typeface="Arial Rounded MT Bold"/>
                <a:cs typeface="Arial Rounded MT Bold"/>
              </a:rPr>
              <a:t>www.nrhsn.org.au</a:t>
            </a:r>
          </a:p>
        </p:txBody>
      </p:sp>
      <p:pic>
        <p:nvPicPr>
          <p:cNvPr id="6" name="Picture 5" descr="Cover-slide.jpg">
            <a:extLst>
              <a:ext uri="{FF2B5EF4-FFF2-40B4-BE49-F238E27FC236}">
                <a16:creationId xmlns:a16="http://schemas.microsoft.com/office/drawing/2014/main" id="{C993C01C-855A-4FE7-814A-16A950BC5FC4}"/>
              </a:ext>
            </a:extLst>
          </p:cNvPr>
          <p:cNvPicPr>
            <a:picLocks noChangeAspect="1"/>
          </p:cNvPicPr>
          <p:nvPr userDrawn="1"/>
        </p:nvPicPr>
        <p:blipFill rotWithShape="1">
          <a:blip r:embed="rId4"/>
          <a:srcRect b="34638"/>
          <a:stretch/>
        </p:blipFill>
        <p:spPr>
          <a:xfrm>
            <a:off x="1524000" y="9938"/>
            <a:ext cx="9144000" cy="4482548"/>
          </a:xfrm>
          <a:prstGeom prst="rect">
            <a:avLst/>
          </a:prstGeom>
        </p:spPr>
      </p:pic>
    </p:spTree>
    <p:extLst>
      <p:ext uri="{BB962C8B-B14F-4D97-AF65-F5344CB8AC3E}">
        <p14:creationId xmlns:p14="http://schemas.microsoft.com/office/powerpoint/2010/main" val="3952364960"/>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jpg">
            <a:extLst>
              <a:ext uri="{FF2B5EF4-FFF2-40B4-BE49-F238E27FC236}">
                <a16:creationId xmlns:a16="http://schemas.microsoft.com/office/drawing/2014/main" id="{88DF9A0D-21D3-4A9D-9FA9-9FE80E82EB68}"/>
              </a:ext>
            </a:extLst>
          </p:cNvPr>
          <p:cNvPicPr>
            <a:picLocks noChangeAspect="1"/>
          </p:cNvPicPr>
          <p:nvPr userDrawn="1"/>
        </p:nvPicPr>
        <p:blipFill>
          <a:blip r:embed="rId9"/>
          <a:stretch>
            <a:fillRect/>
          </a:stretch>
        </p:blipFill>
        <p:spPr>
          <a:xfrm>
            <a:off x="172472" y="177638"/>
            <a:ext cx="2608326" cy="1014036"/>
          </a:xfrm>
          <a:prstGeom prst="rect">
            <a:avLst/>
          </a:prstGeom>
        </p:spPr>
      </p:pic>
      <p:pic>
        <p:nvPicPr>
          <p:cNvPr id="9" name="Picture 2" descr="X:\Communications\Marketing\2014\NRHSN\Rebrand 2014\Assets\Finals V1 311014\FINALS\Assets\Tag line\NRHSN-Tagline-100%-Grey.gif">
            <a:extLst>
              <a:ext uri="{FF2B5EF4-FFF2-40B4-BE49-F238E27FC236}">
                <a16:creationId xmlns:a16="http://schemas.microsoft.com/office/drawing/2014/main" id="{86A9AB3B-5DB8-40E5-AC31-791F7EB7B3DC}"/>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6313823"/>
            <a:ext cx="2261256" cy="327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B512FCD-597A-4D85-81F3-B0B8780BD6FE}"/>
              </a:ext>
            </a:extLst>
          </p:cNvPr>
          <p:cNvSpPr txBox="1"/>
          <p:nvPr userDrawn="1"/>
        </p:nvSpPr>
        <p:spPr>
          <a:xfrm>
            <a:off x="9918138" y="6299565"/>
            <a:ext cx="1816662" cy="307777"/>
          </a:xfrm>
          <a:prstGeom prst="rect">
            <a:avLst/>
          </a:prstGeom>
          <a:noFill/>
        </p:spPr>
        <p:txBody>
          <a:bodyPr wrap="square" rtlCol="0">
            <a:spAutoFit/>
          </a:bodyPr>
          <a:lstStyle/>
          <a:p>
            <a:r>
              <a:rPr lang="en-US" sz="1400" dirty="0">
                <a:solidFill>
                  <a:srgbClr val="351627"/>
                </a:solidFill>
                <a:latin typeface="Arial Rounded MT Bold"/>
                <a:cs typeface="Arial Rounded MT Bold"/>
              </a:rPr>
              <a:t>www.nrhsn.org.au</a:t>
            </a:r>
          </a:p>
        </p:txBody>
      </p:sp>
      <p:pic>
        <p:nvPicPr>
          <p:cNvPr id="6" name="Picture 5" descr="Block-Grey.jpg">
            <a:extLst>
              <a:ext uri="{FF2B5EF4-FFF2-40B4-BE49-F238E27FC236}">
                <a16:creationId xmlns:a16="http://schemas.microsoft.com/office/drawing/2014/main" id="{CBEF27E6-7D0E-4ED9-B996-DAA01D1460C9}"/>
              </a:ext>
            </a:extLst>
          </p:cNvPr>
          <p:cNvPicPr>
            <a:picLocks noChangeAspect="1"/>
          </p:cNvPicPr>
          <p:nvPr userDrawn="1"/>
        </p:nvPicPr>
        <p:blipFill>
          <a:blip r:embed="rId11">
            <a:clrChange>
              <a:clrFrom>
                <a:srgbClr val="FFFFFF"/>
              </a:clrFrom>
              <a:clrTo>
                <a:srgbClr val="FFFFFF">
                  <a:alpha val="0"/>
                </a:srgbClr>
              </a:clrTo>
            </a:clrChange>
          </a:blip>
          <a:stretch>
            <a:fillRect/>
          </a:stretch>
        </p:blipFill>
        <p:spPr>
          <a:xfrm>
            <a:off x="0" y="944760"/>
            <a:ext cx="12192000" cy="5595680"/>
          </a:xfrm>
          <a:prstGeom prst="rect">
            <a:avLst/>
          </a:prstGeom>
        </p:spPr>
      </p:pic>
    </p:spTree>
    <p:extLst>
      <p:ext uri="{BB962C8B-B14F-4D97-AF65-F5344CB8AC3E}">
        <p14:creationId xmlns:p14="http://schemas.microsoft.com/office/powerpoint/2010/main" val="24596713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81EAD-F43E-4F4A-8097-44AD8EF4E692}"/>
              </a:ext>
            </a:extLst>
          </p:cNvPr>
          <p:cNvSpPr>
            <a:spLocks noGrp="1"/>
          </p:cNvSpPr>
          <p:nvPr>
            <p:ph type="ctrTitle"/>
          </p:nvPr>
        </p:nvSpPr>
        <p:spPr/>
        <p:txBody>
          <a:bodyPr/>
          <a:lstStyle/>
          <a:p>
            <a:pPr>
              <a:lnSpc>
                <a:spcPct val="107000"/>
              </a:lnSpc>
              <a:spcAft>
                <a:spcPts val="800"/>
              </a:spcAft>
            </a:pPr>
            <a:r>
              <a:rPr lang="en-AU" sz="3200" dirty="0">
                <a:effectLst/>
                <a:latin typeface="Manus"/>
                <a:ea typeface="Calibri" panose="020F0502020204030204" pitchFamily="34" charset="0"/>
                <a:cs typeface="Times New Roman" panose="02020603050405020304" pitchFamily="18" charset="0"/>
              </a:rPr>
              <a:t>Student volunteers’ perspectives on the Rural Secondary School Visits program and its’ perceived effectiveness on rural medicine, nursing and allied health student recruitment</a:t>
            </a:r>
          </a:p>
        </p:txBody>
      </p:sp>
      <p:sp>
        <p:nvSpPr>
          <p:cNvPr id="3" name="Subtitle 2">
            <a:extLst>
              <a:ext uri="{FF2B5EF4-FFF2-40B4-BE49-F238E27FC236}">
                <a16:creationId xmlns:a16="http://schemas.microsoft.com/office/drawing/2014/main" id="{05FDBC76-1C8F-443A-906B-5EF432F9EFAA}"/>
              </a:ext>
            </a:extLst>
          </p:cNvPr>
          <p:cNvSpPr>
            <a:spLocks noGrp="1"/>
          </p:cNvSpPr>
          <p:nvPr>
            <p:ph type="subTitle" idx="1"/>
          </p:nvPr>
        </p:nvSpPr>
        <p:spPr/>
        <p:txBody>
          <a:bodyPr/>
          <a:lstStyle/>
          <a:p>
            <a:r>
              <a:rPr lang="en-AU" dirty="0"/>
              <a:t>Kurtis Gray</a:t>
            </a:r>
          </a:p>
        </p:txBody>
      </p:sp>
      <p:pic>
        <p:nvPicPr>
          <p:cNvPr id="1026" name="Picture 2" descr="Curtin University | Study Options">
            <a:extLst>
              <a:ext uri="{FF2B5EF4-FFF2-40B4-BE49-F238E27FC236}">
                <a16:creationId xmlns:a16="http://schemas.microsoft.com/office/drawing/2014/main" id="{3F99C388-0CDB-CFF1-822A-B73B8A369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25" y="0"/>
            <a:ext cx="338137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556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A763-850B-EC3F-3452-BDB007AB2D24}"/>
              </a:ext>
            </a:extLst>
          </p:cNvPr>
          <p:cNvSpPr>
            <a:spLocks noGrp="1"/>
          </p:cNvSpPr>
          <p:nvPr>
            <p:ph type="title"/>
          </p:nvPr>
        </p:nvSpPr>
        <p:spPr/>
        <p:txBody>
          <a:bodyPr/>
          <a:lstStyle/>
          <a:p>
            <a:r>
              <a:rPr lang="en-AU" dirty="0"/>
              <a:t>Aim 3: Rural vs Metro Students</a:t>
            </a:r>
          </a:p>
        </p:txBody>
      </p:sp>
      <p:pic>
        <p:nvPicPr>
          <p:cNvPr id="5" name="Picture 4">
            <a:extLst>
              <a:ext uri="{FF2B5EF4-FFF2-40B4-BE49-F238E27FC236}">
                <a16:creationId xmlns:a16="http://schemas.microsoft.com/office/drawing/2014/main" id="{CDE1EDB9-ABF5-EB1D-28C7-452AA6FEFD8F}"/>
              </a:ext>
            </a:extLst>
          </p:cNvPr>
          <p:cNvPicPr>
            <a:picLocks noChangeAspect="1"/>
          </p:cNvPicPr>
          <p:nvPr/>
        </p:nvPicPr>
        <p:blipFill>
          <a:blip r:embed="rId2"/>
          <a:stretch>
            <a:fillRect/>
          </a:stretch>
        </p:blipFill>
        <p:spPr>
          <a:xfrm>
            <a:off x="601936" y="2104957"/>
            <a:ext cx="5188217" cy="2648086"/>
          </a:xfrm>
          <a:prstGeom prst="rect">
            <a:avLst/>
          </a:prstGeom>
        </p:spPr>
      </p:pic>
      <p:pic>
        <p:nvPicPr>
          <p:cNvPr id="7" name="Picture 6">
            <a:extLst>
              <a:ext uri="{FF2B5EF4-FFF2-40B4-BE49-F238E27FC236}">
                <a16:creationId xmlns:a16="http://schemas.microsoft.com/office/drawing/2014/main" id="{0AD3F3CA-EE49-A1C4-A137-8780918100BB}"/>
              </a:ext>
            </a:extLst>
          </p:cNvPr>
          <p:cNvPicPr>
            <a:picLocks noChangeAspect="1"/>
          </p:cNvPicPr>
          <p:nvPr/>
        </p:nvPicPr>
        <p:blipFill>
          <a:blip r:embed="rId3"/>
          <a:stretch>
            <a:fillRect/>
          </a:stretch>
        </p:blipFill>
        <p:spPr>
          <a:xfrm>
            <a:off x="6401849" y="2104957"/>
            <a:ext cx="5188215" cy="2648086"/>
          </a:xfrm>
          <a:prstGeom prst="rect">
            <a:avLst/>
          </a:prstGeom>
        </p:spPr>
      </p:pic>
    </p:spTree>
    <p:extLst>
      <p:ext uri="{BB962C8B-B14F-4D97-AF65-F5344CB8AC3E}">
        <p14:creationId xmlns:p14="http://schemas.microsoft.com/office/powerpoint/2010/main" val="3793922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Communications\Marketing\2014\NRHSN\Rebrand 2014\Assets\Finals V1 311014\FINALS\PowerPoint Template Final\Front slide 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657" y="413659"/>
            <a:ext cx="7282543" cy="545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539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476A-7367-4D52-9E0B-453B43E90422}"/>
              </a:ext>
            </a:extLst>
          </p:cNvPr>
          <p:cNvSpPr>
            <a:spLocks noGrp="1"/>
          </p:cNvSpPr>
          <p:nvPr>
            <p:ph type="ctrTitle"/>
          </p:nvPr>
        </p:nvSpPr>
        <p:spPr>
          <a:xfrm>
            <a:off x="2209800" y="1180277"/>
            <a:ext cx="7772400" cy="1470025"/>
          </a:xfrm>
        </p:spPr>
        <p:txBody>
          <a:bodyPr lIns="91440" tIns="45720" rIns="91440" bIns="45720" anchor="b">
            <a:normAutofit fontScale="90000"/>
          </a:bodyPr>
          <a:lstStyle/>
          <a:p>
            <a:r>
              <a:rPr lang="en-US"/>
              <a:t>Acknowledgement of Country</a:t>
            </a:r>
          </a:p>
        </p:txBody>
      </p:sp>
      <p:sp>
        <p:nvSpPr>
          <p:cNvPr id="7" name="Subtitle 2">
            <a:extLst>
              <a:ext uri="{FF2B5EF4-FFF2-40B4-BE49-F238E27FC236}">
                <a16:creationId xmlns:a16="http://schemas.microsoft.com/office/drawing/2014/main" id="{FA2D9CD6-9A93-4611-9208-58C9C152A28F}"/>
              </a:ext>
            </a:extLst>
          </p:cNvPr>
          <p:cNvSpPr>
            <a:spLocks noGrp="1"/>
          </p:cNvSpPr>
          <p:nvPr>
            <p:ph type="subTitle" idx="1"/>
          </p:nvPr>
        </p:nvSpPr>
        <p:spPr>
          <a:xfrm>
            <a:off x="2408583" y="4529963"/>
            <a:ext cx="7374835" cy="1470025"/>
          </a:xfrm>
        </p:spPr>
        <p:txBody>
          <a:bodyPr>
            <a:normAutofit fontScale="85000" lnSpcReduction="10000"/>
          </a:bodyPr>
          <a:lstStyle/>
          <a:p>
            <a:r>
              <a:rPr lang="en-AU">
                <a:solidFill>
                  <a:schemeClr val="tx1"/>
                </a:solidFill>
              </a:rPr>
              <a:t>The National Rural Health Student Network would like to acknowledge the Traditional Custodians of the lands on which we meet today and pay respects to their Elders past and present and extend that respect to all Aboriginal and Torres Strait Islander peoples today </a:t>
            </a:r>
            <a:endParaRPr lang="en-US">
              <a:solidFill>
                <a:schemeClr val="tx1"/>
              </a:solidFill>
            </a:endParaRPr>
          </a:p>
        </p:txBody>
      </p:sp>
      <p:pic>
        <p:nvPicPr>
          <p:cNvPr id="9" name="Picture 8" descr="Shape&#10;&#10;Description automatically generated with medium confidence">
            <a:extLst>
              <a:ext uri="{FF2B5EF4-FFF2-40B4-BE49-F238E27FC236}">
                <a16:creationId xmlns:a16="http://schemas.microsoft.com/office/drawing/2014/main" id="{716C053F-B484-49EE-96DF-4D0A4E3BDD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5219" y="2792827"/>
            <a:ext cx="2275332" cy="1521457"/>
          </a:xfrm>
          <a:prstGeom prst="rect">
            <a:avLst/>
          </a:prstGeom>
          <a:noFill/>
          <a:ln>
            <a:noFill/>
          </a:ln>
        </p:spPr>
      </p:pic>
      <p:pic>
        <p:nvPicPr>
          <p:cNvPr id="10" name="Picture 9" descr="Icon&#10;&#10;Description automatically generated">
            <a:extLst>
              <a:ext uri="{FF2B5EF4-FFF2-40B4-BE49-F238E27FC236}">
                <a16:creationId xmlns:a16="http://schemas.microsoft.com/office/drawing/2014/main" id="{752F921A-DB38-44A5-BB29-75194D6647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9735" y="2792827"/>
            <a:ext cx="2275332" cy="1521457"/>
          </a:xfrm>
          <a:prstGeom prst="rect">
            <a:avLst/>
          </a:prstGeom>
          <a:noFill/>
          <a:ln>
            <a:noFill/>
          </a:ln>
        </p:spPr>
      </p:pic>
    </p:spTree>
    <p:extLst>
      <p:ext uri="{BB962C8B-B14F-4D97-AF65-F5344CB8AC3E}">
        <p14:creationId xmlns:p14="http://schemas.microsoft.com/office/powerpoint/2010/main" val="148048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476A-7367-4D52-9E0B-453B43E90422}"/>
              </a:ext>
            </a:extLst>
          </p:cNvPr>
          <p:cNvSpPr>
            <a:spLocks noGrp="1"/>
          </p:cNvSpPr>
          <p:nvPr>
            <p:ph type="ctrTitle"/>
          </p:nvPr>
        </p:nvSpPr>
        <p:spPr>
          <a:xfrm>
            <a:off x="1835757" y="1362330"/>
            <a:ext cx="7772400" cy="804799"/>
          </a:xfrm>
        </p:spPr>
        <p:txBody>
          <a:bodyPr lIns="91440" tIns="45720" rIns="91440" bIns="45720" anchor="b">
            <a:normAutofit fontScale="90000"/>
          </a:bodyPr>
          <a:lstStyle/>
          <a:p>
            <a:pPr algn="l"/>
            <a:r>
              <a:rPr lang="en-US" b="1" dirty="0"/>
              <a:t>MSOD Data</a:t>
            </a:r>
          </a:p>
        </p:txBody>
      </p:sp>
      <p:graphicFrame>
        <p:nvGraphicFramePr>
          <p:cNvPr id="7" name="Diagram 6">
            <a:extLst>
              <a:ext uri="{FF2B5EF4-FFF2-40B4-BE49-F238E27FC236}">
                <a16:creationId xmlns:a16="http://schemas.microsoft.com/office/drawing/2014/main" id="{E4757D42-5AEE-42E4-B1A6-5BDF92A91981}"/>
              </a:ext>
            </a:extLst>
          </p:cNvPr>
          <p:cNvGraphicFramePr/>
          <p:nvPr>
            <p:extLst>
              <p:ext uri="{D42A27DB-BD31-4B8C-83A1-F6EECF244321}">
                <p14:modId xmlns:p14="http://schemas.microsoft.com/office/powerpoint/2010/main" val="245897594"/>
              </p:ext>
            </p:extLst>
          </p:nvPr>
        </p:nvGraphicFramePr>
        <p:xfrm>
          <a:off x="1780463" y="2423287"/>
          <a:ext cx="8631075" cy="3319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863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0C39-4CC1-E0A6-C992-64DD4D81A856}"/>
              </a:ext>
            </a:extLst>
          </p:cNvPr>
          <p:cNvSpPr>
            <a:spLocks noGrp="1"/>
          </p:cNvSpPr>
          <p:nvPr>
            <p:ph type="title"/>
          </p:nvPr>
        </p:nvSpPr>
        <p:spPr/>
        <p:txBody>
          <a:bodyPr/>
          <a:lstStyle/>
          <a:p>
            <a:r>
              <a:rPr lang="en-AU" dirty="0"/>
              <a:t>Rural Health Clubs</a:t>
            </a:r>
          </a:p>
        </p:txBody>
      </p:sp>
      <p:sp>
        <p:nvSpPr>
          <p:cNvPr id="3" name="Content Placeholder 2">
            <a:extLst>
              <a:ext uri="{FF2B5EF4-FFF2-40B4-BE49-F238E27FC236}">
                <a16:creationId xmlns:a16="http://schemas.microsoft.com/office/drawing/2014/main" id="{1321C5BC-509E-9DE4-828D-4BDC19EC9CF9}"/>
              </a:ext>
            </a:extLst>
          </p:cNvPr>
          <p:cNvSpPr>
            <a:spLocks noGrp="1"/>
          </p:cNvSpPr>
          <p:nvPr>
            <p:ph idx="1"/>
          </p:nvPr>
        </p:nvSpPr>
        <p:spPr/>
        <p:txBody>
          <a:bodyPr/>
          <a:lstStyle/>
          <a:p>
            <a:r>
              <a:rPr lang="en-AU" dirty="0"/>
              <a:t>There are 29 RHCs across Australia</a:t>
            </a:r>
          </a:p>
          <a:p>
            <a:endParaRPr lang="en-AU" dirty="0"/>
          </a:p>
          <a:p>
            <a:r>
              <a:rPr lang="en-AU" dirty="0"/>
              <a:t>Each RHC functions slightly differently depending on their local environments e.g. University involvement</a:t>
            </a:r>
          </a:p>
          <a:p>
            <a:endParaRPr lang="en-AU" dirty="0"/>
          </a:p>
          <a:p>
            <a:r>
              <a:rPr lang="en-AU" dirty="0"/>
              <a:t>The one consistency across all RHCs is that they are required to do 2 Rural Secondary School Visits per calendar year to receive funding </a:t>
            </a:r>
          </a:p>
        </p:txBody>
      </p:sp>
    </p:spTree>
    <p:extLst>
      <p:ext uri="{BB962C8B-B14F-4D97-AF65-F5344CB8AC3E}">
        <p14:creationId xmlns:p14="http://schemas.microsoft.com/office/powerpoint/2010/main" val="421125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0C39-4CC1-E0A6-C992-64DD4D81A856}"/>
              </a:ext>
            </a:extLst>
          </p:cNvPr>
          <p:cNvSpPr>
            <a:spLocks noGrp="1"/>
          </p:cNvSpPr>
          <p:nvPr>
            <p:ph type="title"/>
          </p:nvPr>
        </p:nvSpPr>
        <p:spPr/>
        <p:txBody>
          <a:bodyPr/>
          <a:lstStyle/>
          <a:p>
            <a:r>
              <a:rPr lang="en-AU" dirty="0"/>
              <a:t>Rural Secondary School Visits</a:t>
            </a:r>
          </a:p>
        </p:txBody>
      </p:sp>
      <p:sp>
        <p:nvSpPr>
          <p:cNvPr id="3" name="Content Placeholder 2">
            <a:extLst>
              <a:ext uri="{FF2B5EF4-FFF2-40B4-BE49-F238E27FC236}">
                <a16:creationId xmlns:a16="http://schemas.microsoft.com/office/drawing/2014/main" id="{1321C5BC-509E-9DE4-828D-4BDC19EC9CF9}"/>
              </a:ext>
            </a:extLst>
          </p:cNvPr>
          <p:cNvSpPr>
            <a:spLocks noGrp="1"/>
          </p:cNvSpPr>
          <p:nvPr>
            <p:ph idx="1"/>
          </p:nvPr>
        </p:nvSpPr>
        <p:spPr/>
        <p:txBody>
          <a:bodyPr/>
          <a:lstStyle/>
          <a:p>
            <a:r>
              <a:rPr lang="en-AU" dirty="0"/>
              <a:t>Involve students who are members of their RHC visiting rural high schools</a:t>
            </a:r>
          </a:p>
          <a:p>
            <a:endParaRPr lang="en-AU" dirty="0"/>
          </a:p>
          <a:p>
            <a:r>
              <a:rPr lang="en-AU" dirty="0"/>
              <a:t>Inspiring secondary school students to become healthcare workers and informing them on how to achieve this.</a:t>
            </a:r>
          </a:p>
          <a:p>
            <a:endParaRPr lang="en-AU" dirty="0"/>
          </a:p>
          <a:p>
            <a:pPr marL="0" indent="0" algn="ctr">
              <a:buNone/>
            </a:pPr>
            <a:r>
              <a:rPr lang="en-AU" sz="3200" b="1" u="sng" dirty="0"/>
              <a:t>Rural students are more likely to become rural clinicians </a:t>
            </a:r>
          </a:p>
          <a:p>
            <a:pPr marL="0" indent="0">
              <a:buNone/>
            </a:pPr>
            <a:endParaRPr lang="en-AU" dirty="0"/>
          </a:p>
        </p:txBody>
      </p:sp>
    </p:spTree>
    <p:extLst>
      <p:ext uri="{BB962C8B-B14F-4D97-AF65-F5344CB8AC3E}">
        <p14:creationId xmlns:p14="http://schemas.microsoft.com/office/powerpoint/2010/main" val="7697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0539-320A-9FFD-44CB-2B8540CEBC9C}"/>
              </a:ext>
            </a:extLst>
          </p:cNvPr>
          <p:cNvSpPr>
            <a:spLocks noGrp="1"/>
          </p:cNvSpPr>
          <p:nvPr>
            <p:ph type="title"/>
          </p:nvPr>
        </p:nvSpPr>
        <p:spPr/>
        <p:txBody>
          <a:bodyPr/>
          <a:lstStyle/>
          <a:p>
            <a:r>
              <a:rPr lang="en-AU" dirty="0"/>
              <a:t>Aims</a:t>
            </a:r>
          </a:p>
        </p:txBody>
      </p:sp>
      <p:graphicFrame>
        <p:nvGraphicFramePr>
          <p:cNvPr id="4" name="Content Placeholder 3">
            <a:extLst>
              <a:ext uri="{FF2B5EF4-FFF2-40B4-BE49-F238E27FC236}">
                <a16:creationId xmlns:a16="http://schemas.microsoft.com/office/drawing/2014/main" id="{D997F8CD-2C4F-E415-781B-5BB21A5EF6C5}"/>
              </a:ext>
            </a:extLst>
          </p:cNvPr>
          <p:cNvGraphicFramePr>
            <a:graphicFrameLocks noGrp="1"/>
          </p:cNvGraphicFramePr>
          <p:nvPr>
            <p:ph idx="1"/>
            <p:extLst>
              <p:ext uri="{D42A27DB-BD31-4B8C-83A1-F6EECF244321}">
                <p14:modId xmlns:p14="http://schemas.microsoft.com/office/powerpoint/2010/main" val="677387240"/>
              </p:ext>
            </p:extLst>
          </p:nvPr>
        </p:nvGraphicFramePr>
        <p:xfrm>
          <a:off x="838200" y="1825625"/>
          <a:ext cx="10515600" cy="4195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613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0C39-4CC1-E0A6-C992-64DD4D81A856}"/>
              </a:ext>
            </a:extLst>
          </p:cNvPr>
          <p:cNvSpPr>
            <a:spLocks noGrp="1"/>
          </p:cNvSpPr>
          <p:nvPr>
            <p:ph type="title"/>
          </p:nvPr>
        </p:nvSpPr>
        <p:spPr/>
        <p:txBody>
          <a:bodyPr/>
          <a:lstStyle/>
          <a:p>
            <a:r>
              <a:rPr lang="en-AU" dirty="0"/>
              <a:t>Rural Secondary School Visits</a:t>
            </a:r>
          </a:p>
        </p:txBody>
      </p:sp>
      <p:sp>
        <p:nvSpPr>
          <p:cNvPr id="3" name="Content Placeholder 2">
            <a:extLst>
              <a:ext uri="{FF2B5EF4-FFF2-40B4-BE49-F238E27FC236}">
                <a16:creationId xmlns:a16="http://schemas.microsoft.com/office/drawing/2014/main" id="{1321C5BC-509E-9DE4-828D-4BDC19EC9CF9}"/>
              </a:ext>
            </a:extLst>
          </p:cNvPr>
          <p:cNvSpPr>
            <a:spLocks noGrp="1"/>
          </p:cNvSpPr>
          <p:nvPr>
            <p:ph idx="1"/>
          </p:nvPr>
        </p:nvSpPr>
        <p:spPr/>
        <p:txBody>
          <a:bodyPr/>
          <a:lstStyle/>
          <a:p>
            <a:r>
              <a:rPr lang="en-AU" dirty="0"/>
              <a:t>A digital survey (Qualtrics) will be distributed to volunteers in the RSSV program across the NRHSN</a:t>
            </a:r>
          </a:p>
          <a:p>
            <a:pPr lvl="1"/>
            <a:r>
              <a:rPr lang="en-AU" dirty="0"/>
              <a:t>Data will be qualitative and quantitative </a:t>
            </a:r>
          </a:p>
          <a:p>
            <a:endParaRPr lang="en-AU" dirty="0"/>
          </a:p>
          <a:p>
            <a:r>
              <a:rPr lang="en-AU" dirty="0"/>
              <a:t>This survey is allowed to be filled out once per RSSV</a:t>
            </a:r>
          </a:p>
          <a:p>
            <a:endParaRPr lang="en-AU" dirty="0"/>
          </a:p>
          <a:p>
            <a:r>
              <a:rPr lang="en-AU" dirty="0"/>
              <a:t>Data collection will remain open between May - August</a:t>
            </a:r>
          </a:p>
          <a:p>
            <a:endParaRPr lang="en-AU" dirty="0"/>
          </a:p>
        </p:txBody>
      </p:sp>
    </p:spTree>
    <p:extLst>
      <p:ext uri="{BB962C8B-B14F-4D97-AF65-F5344CB8AC3E}">
        <p14:creationId xmlns:p14="http://schemas.microsoft.com/office/powerpoint/2010/main" val="121367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8E39-80AE-E7DD-EC5B-515EF18BCD31}"/>
              </a:ext>
            </a:extLst>
          </p:cNvPr>
          <p:cNvSpPr>
            <a:spLocks noGrp="1"/>
          </p:cNvSpPr>
          <p:nvPr>
            <p:ph type="title"/>
          </p:nvPr>
        </p:nvSpPr>
        <p:spPr/>
        <p:txBody>
          <a:bodyPr/>
          <a:lstStyle/>
          <a:p>
            <a:r>
              <a:rPr lang="en-AU" dirty="0"/>
              <a:t>Aim 1: Perspectives</a:t>
            </a:r>
          </a:p>
        </p:txBody>
      </p:sp>
      <p:pic>
        <p:nvPicPr>
          <p:cNvPr id="5" name="Picture 4">
            <a:extLst>
              <a:ext uri="{FF2B5EF4-FFF2-40B4-BE49-F238E27FC236}">
                <a16:creationId xmlns:a16="http://schemas.microsoft.com/office/drawing/2014/main" id="{9864D16C-22E3-3CB5-4586-A563A720B363}"/>
              </a:ext>
            </a:extLst>
          </p:cNvPr>
          <p:cNvPicPr>
            <a:picLocks noChangeAspect="1"/>
          </p:cNvPicPr>
          <p:nvPr/>
        </p:nvPicPr>
        <p:blipFill>
          <a:blip r:embed="rId2"/>
          <a:stretch>
            <a:fillRect/>
          </a:stretch>
        </p:blipFill>
        <p:spPr>
          <a:xfrm>
            <a:off x="2243599" y="1690688"/>
            <a:ext cx="7704801" cy="4321576"/>
          </a:xfrm>
          <a:prstGeom prst="rect">
            <a:avLst/>
          </a:prstGeom>
        </p:spPr>
      </p:pic>
    </p:spTree>
    <p:extLst>
      <p:ext uri="{BB962C8B-B14F-4D97-AF65-F5344CB8AC3E}">
        <p14:creationId xmlns:p14="http://schemas.microsoft.com/office/powerpoint/2010/main" val="1796273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0C39-4CC1-E0A6-C992-64DD4D81A856}"/>
              </a:ext>
            </a:extLst>
          </p:cNvPr>
          <p:cNvSpPr>
            <a:spLocks noGrp="1"/>
          </p:cNvSpPr>
          <p:nvPr>
            <p:ph type="title"/>
          </p:nvPr>
        </p:nvSpPr>
        <p:spPr/>
        <p:txBody>
          <a:bodyPr/>
          <a:lstStyle/>
          <a:p>
            <a:r>
              <a:rPr lang="en-AU" dirty="0"/>
              <a:t>Aim 2: Impact</a:t>
            </a:r>
          </a:p>
        </p:txBody>
      </p:sp>
      <p:pic>
        <p:nvPicPr>
          <p:cNvPr id="5" name="Picture 4">
            <a:extLst>
              <a:ext uri="{FF2B5EF4-FFF2-40B4-BE49-F238E27FC236}">
                <a16:creationId xmlns:a16="http://schemas.microsoft.com/office/drawing/2014/main" id="{2A450783-857F-AA14-F761-9E543B43DF03}"/>
              </a:ext>
            </a:extLst>
          </p:cNvPr>
          <p:cNvPicPr>
            <a:picLocks noChangeAspect="1"/>
          </p:cNvPicPr>
          <p:nvPr/>
        </p:nvPicPr>
        <p:blipFill>
          <a:blip r:embed="rId2"/>
          <a:stretch>
            <a:fillRect/>
          </a:stretch>
        </p:blipFill>
        <p:spPr>
          <a:xfrm>
            <a:off x="2440410" y="1115880"/>
            <a:ext cx="7311179" cy="4626239"/>
          </a:xfrm>
          <a:prstGeom prst="rect">
            <a:avLst/>
          </a:prstGeom>
        </p:spPr>
      </p:pic>
    </p:spTree>
    <p:extLst>
      <p:ext uri="{BB962C8B-B14F-4D97-AF65-F5344CB8AC3E}">
        <p14:creationId xmlns:p14="http://schemas.microsoft.com/office/powerpoint/2010/main" val="179250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RHSN Theme">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2499ED0E1DC540AD806CF437858253" ma:contentTypeVersion="17" ma:contentTypeDescription="Create a new document." ma:contentTypeScope="" ma:versionID="761a4bb41003c6d703811c8353d2787a">
  <xsd:schema xmlns:xsd="http://www.w3.org/2001/XMLSchema" xmlns:xs="http://www.w3.org/2001/XMLSchema" xmlns:p="http://schemas.microsoft.com/office/2006/metadata/properties" xmlns:ns2="ce5320c3-e495-4673-9006-c11478789303" xmlns:ns3="24006697-f3f0-49a6-839e-4020aa948725" targetNamespace="http://schemas.microsoft.com/office/2006/metadata/properties" ma:root="true" ma:fieldsID="fc1bd9074621a9a6b28abbeeb5765009" ns2:_="" ns3:_="">
    <xsd:import namespace="ce5320c3-e495-4673-9006-c11478789303"/>
    <xsd:import namespace="24006697-f3f0-49a6-839e-4020aa9487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320c3-e495-4673-9006-c11478789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Date" ma:index="21" nillable="true" ma:displayName="Date" ma:format="DateOnly" ma:internalName="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11111b-1209-4580-9652-2e4cceef537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006697-f3f0-49a6-839e-4020aa94872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d6857f9-c885-40a7-b675-4cd21d930aab}" ma:internalName="TaxCatchAll" ma:showField="CatchAllData" ma:web="24006697-f3f0-49a6-839e-4020aa9487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ce5320c3-e495-4673-9006-c11478789303" xsi:nil="true"/>
    <lcf76f155ced4ddcb4097134ff3c332f xmlns="ce5320c3-e495-4673-9006-c11478789303">
      <Terms xmlns="http://schemas.microsoft.com/office/infopath/2007/PartnerControls"/>
    </lcf76f155ced4ddcb4097134ff3c332f>
    <TaxCatchAll xmlns="24006697-f3f0-49a6-839e-4020aa948725" xsi:nil="true"/>
  </documentManagement>
</p:properties>
</file>

<file path=customXml/itemProps1.xml><?xml version="1.0" encoding="utf-8"?>
<ds:datastoreItem xmlns:ds="http://schemas.openxmlformats.org/officeDocument/2006/customXml" ds:itemID="{472B6DCB-E5F5-4FA8-A20B-7A0681CD47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320c3-e495-4673-9006-c11478789303"/>
    <ds:schemaRef ds:uri="24006697-f3f0-49a6-839e-4020aa9487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03E8F4-E7BF-42F9-8D21-B7CDD3C74100}">
  <ds:schemaRefs>
    <ds:schemaRef ds:uri="http://schemas.microsoft.com/sharepoint/v3/contenttype/forms"/>
  </ds:schemaRefs>
</ds:datastoreItem>
</file>

<file path=customXml/itemProps3.xml><?xml version="1.0" encoding="utf-8"?>
<ds:datastoreItem xmlns:ds="http://schemas.openxmlformats.org/officeDocument/2006/customXml" ds:itemID="{6ACA85D1-59D5-4F56-B8B7-EBB9F1001605}">
  <ds:schemaRefs>
    <ds:schemaRef ds:uri="http://schemas.openxmlformats.org/package/2006/metadata/core-properties"/>
    <ds:schemaRef ds:uri="http://schemas.microsoft.com/office/2006/documentManagement/types"/>
    <ds:schemaRef ds:uri="ce5320c3-e495-4673-9006-c11478789303"/>
    <ds:schemaRef ds:uri="http://purl.org/dc/terms/"/>
    <ds:schemaRef ds:uri="http://schemas.microsoft.com/office/infopath/2007/PartnerControls"/>
    <ds:schemaRef ds:uri="http://purl.org/dc/elements/1.1/"/>
    <ds:schemaRef ds:uri="24006697-f3f0-49a6-839e-4020aa948725"/>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224</TotalTime>
  <Words>368</Words>
  <Application>Microsoft Office PowerPoint</Application>
  <PresentationFormat>Widescreen</PresentationFormat>
  <Paragraphs>38</Paragraphs>
  <Slides>11</Slides>
  <Notes>3</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11</vt:i4>
      </vt:variant>
    </vt:vector>
  </HeadingPairs>
  <TitlesOfParts>
    <vt:vector size="25" baseType="lpstr">
      <vt:lpstr>Arial</vt:lpstr>
      <vt:lpstr>Arial Rounded MT Bold</vt:lpstr>
      <vt:lpstr>Calibri</vt:lpstr>
      <vt:lpstr>Manus</vt:lpstr>
      <vt:lpstr>Office Theme</vt:lpstr>
      <vt:lpstr>1_Office Theme</vt:lpstr>
      <vt:lpstr>2_Office Theme</vt:lpstr>
      <vt:lpstr>3_Office Theme</vt:lpstr>
      <vt:lpstr>Custom Design</vt:lpstr>
      <vt:lpstr>1_Custom Design</vt:lpstr>
      <vt:lpstr>4_Custom Design</vt:lpstr>
      <vt:lpstr>5_Custom Design</vt:lpstr>
      <vt:lpstr>2_Custom Design</vt:lpstr>
      <vt:lpstr>3_Custom Design</vt:lpstr>
      <vt:lpstr>Student volunteers’ perspectives on the Rural Secondary School Visits program and its’ perceived effectiveness on rural medicine, nursing and allied health student recruitment</vt:lpstr>
      <vt:lpstr>Acknowledgement of Country</vt:lpstr>
      <vt:lpstr>MSOD Data</vt:lpstr>
      <vt:lpstr>Rural Health Clubs</vt:lpstr>
      <vt:lpstr>Rural Secondary School Visits</vt:lpstr>
      <vt:lpstr>Aims</vt:lpstr>
      <vt:lpstr>Rural Secondary School Visits</vt:lpstr>
      <vt:lpstr>Aim 1: Perspectives</vt:lpstr>
      <vt:lpstr>Aim 2: Impact</vt:lpstr>
      <vt:lpstr>Aim 3: Rural vs Metro Students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NRHSN Chair</dc:creator>
  <cp:lastModifiedBy>Kurtis Gray</cp:lastModifiedBy>
  <cp:revision>95</cp:revision>
  <dcterms:created xsi:type="dcterms:W3CDTF">2021-06-29T06:18:09Z</dcterms:created>
  <dcterms:modified xsi:type="dcterms:W3CDTF">2023-04-29T09:24:51Z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0x0101008E2499ED0E1DC540AD806CF437858253</vt:lpwstr>
  </property>
</Properties>
</file>